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62" r:id="rId5"/>
    <p:sldId id="286" r:id="rId6"/>
    <p:sldId id="265" r:id="rId7"/>
    <p:sldId id="284" r:id="rId8"/>
    <p:sldId id="28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79634-F375-44F7-9125-2145AC4F22E1}" v="1071" dt="2024-07-04T20:39:08.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04A57-8862-4855-8EE8-B5F02F3814D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D2756EE-8C48-4CEB-8247-2C628E6131BD}">
      <dgm:prSet/>
      <dgm:spPr/>
      <dgm:t>
        <a:bodyPr/>
        <a:lstStyle/>
        <a:p>
          <a:pPr>
            <a:lnSpc>
              <a:spcPct val="100000"/>
            </a:lnSpc>
          </a:pPr>
          <a:r>
            <a:rPr lang="es-ES"/>
            <a:t>Contamos con toda la línea y marcas de refacciones, materiales y productos para los mantenimientos especializados de sus máquinas, también con talleres de torno para fabricación de piezas comunes y piezas especiales, que manejen los equipos.</a:t>
          </a:r>
          <a:endParaRPr lang="en-US"/>
        </a:p>
      </dgm:t>
    </dgm:pt>
    <dgm:pt modelId="{35F1C66F-6EC5-47E8-98E6-F46211E0C175}" type="parTrans" cxnId="{23B2BBF0-5ABF-4D58-B61B-6CDAC70BD46D}">
      <dgm:prSet/>
      <dgm:spPr/>
      <dgm:t>
        <a:bodyPr/>
        <a:lstStyle/>
        <a:p>
          <a:endParaRPr lang="en-US"/>
        </a:p>
      </dgm:t>
    </dgm:pt>
    <dgm:pt modelId="{6CFC884F-EB61-46FE-A484-FBCE821216FF}" type="sibTrans" cxnId="{23B2BBF0-5ABF-4D58-B61B-6CDAC70BD46D}">
      <dgm:prSet/>
      <dgm:spPr/>
      <dgm:t>
        <a:bodyPr/>
        <a:lstStyle/>
        <a:p>
          <a:endParaRPr lang="en-US"/>
        </a:p>
      </dgm:t>
    </dgm:pt>
    <dgm:pt modelId="{1FDA7CCD-A385-4D48-AF60-E07730C01F1B}">
      <dgm:prSet/>
      <dgm:spPr/>
      <dgm:t>
        <a:bodyPr/>
        <a:lstStyle/>
        <a:p>
          <a:pPr>
            <a:lnSpc>
              <a:spcPct val="100000"/>
            </a:lnSpc>
          </a:pPr>
          <a:r>
            <a:rPr lang="es-ES"/>
            <a:t>Somos refaccionarios en baleros, chumaceras, equipos eléctricos, equipos electrónicos, equipos neumáticos, equipos hidráulicos, tarjetas inteligentes, complementos de robótica en todas las marcas a necesidad de nuestros clientes.</a:t>
          </a:r>
          <a:endParaRPr lang="en-US"/>
        </a:p>
      </dgm:t>
    </dgm:pt>
    <dgm:pt modelId="{95B1422E-CF66-496F-93F0-E335EB92B8F4}" type="parTrans" cxnId="{72A5448A-19FF-4915-9651-B96EF4CDF9A2}">
      <dgm:prSet/>
      <dgm:spPr/>
      <dgm:t>
        <a:bodyPr/>
        <a:lstStyle/>
        <a:p>
          <a:endParaRPr lang="en-US"/>
        </a:p>
      </dgm:t>
    </dgm:pt>
    <dgm:pt modelId="{8F0F05B6-D41A-4CC8-BD98-40AB24FBB378}" type="sibTrans" cxnId="{72A5448A-19FF-4915-9651-B96EF4CDF9A2}">
      <dgm:prSet/>
      <dgm:spPr/>
      <dgm:t>
        <a:bodyPr/>
        <a:lstStyle/>
        <a:p>
          <a:endParaRPr lang="en-US"/>
        </a:p>
      </dgm:t>
    </dgm:pt>
    <dgm:pt modelId="{C2AA3EF2-D307-408C-AB8D-63895637F81E}">
      <dgm:prSet/>
      <dgm:spPr/>
      <dgm:t>
        <a:bodyPr/>
        <a:lstStyle/>
        <a:p>
          <a:pPr>
            <a:lnSpc>
              <a:spcPct val="100000"/>
            </a:lnSpc>
          </a:pPr>
          <a:r>
            <a:rPr lang="es-ES"/>
            <a:t>Nosotros ofrecemos un servicio completo para asegurar la eficiencia de nuestros mantenimientos y poder brindar una garantía completa, segura, confiable y eficaz para nuestros clientes.</a:t>
          </a:r>
          <a:endParaRPr lang="en-US"/>
        </a:p>
      </dgm:t>
    </dgm:pt>
    <dgm:pt modelId="{14A63E5F-EB7E-4391-AF60-7C607E734513}" type="parTrans" cxnId="{A57241C5-5100-4BA6-A2CD-C29F8F8F34A6}">
      <dgm:prSet/>
      <dgm:spPr/>
      <dgm:t>
        <a:bodyPr/>
        <a:lstStyle/>
        <a:p>
          <a:endParaRPr lang="en-US"/>
        </a:p>
      </dgm:t>
    </dgm:pt>
    <dgm:pt modelId="{B85F5855-8AAC-47BF-A883-43BE6D4FC496}" type="sibTrans" cxnId="{A57241C5-5100-4BA6-A2CD-C29F8F8F34A6}">
      <dgm:prSet/>
      <dgm:spPr/>
      <dgm:t>
        <a:bodyPr/>
        <a:lstStyle/>
        <a:p>
          <a:endParaRPr lang="en-US"/>
        </a:p>
      </dgm:t>
    </dgm:pt>
    <dgm:pt modelId="{622E81E4-D63E-4E6F-A6DD-96B7C2A85FBB}" type="pres">
      <dgm:prSet presAssocID="{2F404A57-8862-4855-8EE8-B5F02F3814D2}" presName="root" presStyleCnt="0">
        <dgm:presLayoutVars>
          <dgm:dir/>
          <dgm:resizeHandles val="exact"/>
        </dgm:presLayoutVars>
      </dgm:prSet>
      <dgm:spPr/>
    </dgm:pt>
    <dgm:pt modelId="{218A0BD4-CE2B-41E1-AA8A-17528BD8426B}" type="pres">
      <dgm:prSet presAssocID="{7D2756EE-8C48-4CEB-8247-2C628E6131BD}" presName="compNode" presStyleCnt="0"/>
      <dgm:spPr/>
    </dgm:pt>
    <dgm:pt modelId="{E209A85B-A7FE-4D97-BD6E-5D81F2B92C26}" type="pres">
      <dgm:prSet presAssocID="{7D2756EE-8C48-4CEB-8247-2C628E6131B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iosco"/>
        </a:ext>
      </dgm:extLst>
    </dgm:pt>
    <dgm:pt modelId="{5BA32B0B-0CC9-462C-9A01-15DBA8AEC337}" type="pres">
      <dgm:prSet presAssocID="{7D2756EE-8C48-4CEB-8247-2C628E6131BD}" presName="spaceRect" presStyleCnt="0"/>
      <dgm:spPr/>
    </dgm:pt>
    <dgm:pt modelId="{DDB98E75-0DFC-4204-BAF0-71C4BDCF7C8A}" type="pres">
      <dgm:prSet presAssocID="{7D2756EE-8C48-4CEB-8247-2C628E6131BD}" presName="textRect" presStyleLbl="revTx" presStyleIdx="0" presStyleCnt="3">
        <dgm:presLayoutVars>
          <dgm:chMax val="1"/>
          <dgm:chPref val="1"/>
        </dgm:presLayoutVars>
      </dgm:prSet>
      <dgm:spPr/>
    </dgm:pt>
    <dgm:pt modelId="{096AD94E-9962-42D0-9416-2B65201A78BA}" type="pres">
      <dgm:prSet presAssocID="{6CFC884F-EB61-46FE-A484-FBCE821216FF}" presName="sibTrans" presStyleCnt="0"/>
      <dgm:spPr/>
    </dgm:pt>
    <dgm:pt modelId="{C31B6154-3E5A-4ADC-A7D8-2888165EA43E}" type="pres">
      <dgm:prSet presAssocID="{1FDA7CCD-A385-4D48-AF60-E07730C01F1B}" presName="compNode" presStyleCnt="0"/>
      <dgm:spPr/>
    </dgm:pt>
    <dgm:pt modelId="{E7F89CDC-2EBB-42DC-8F15-D0267CA58C8E}" type="pres">
      <dgm:prSet presAssocID="{1FDA7CCD-A385-4D48-AF60-E07730C01F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upo"/>
        </a:ext>
      </dgm:extLst>
    </dgm:pt>
    <dgm:pt modelId="{7F374880-61D3-4054-B91E-779939B1A9E3}" type="pres">
      <dgm:prSet presAssocID="{1FDA7CCD-A385-4D48-AF60-E07730C01F1B}" presName="spaceRect" presStyleCnt="0"/>
      <dgm:spPr/>
    </dgm:pt>
    <dgm:pt modelId="{A099062E-1DCC-4DB6-B3B1-0477C8F33331}" type="pres">
      <dgm:prSet presAssocID="{1FDA7CCD-A385-4D48-AF60-E07730C01F1B}" presName="textRect" presStyleLbl="revTx" presStyleIdx="1" presStyleCnt="3">
        <dgm:presLayoutVars>
          <dgm:chMax val="1"/>
          <dgm:chPref val="1"/>
        </dgm:presLayoutVars>
      </dgm:prSet>
      <dgm:spPr/>
    </dgm:pt>
    <dgm:pt modelId="{EEDC617F-3071-4978-9BFF-C88087419366}" type="pres">
      <dgm:prSet presAssocID="{8F0F05B6-D41A-4CC8-BD98-40AB24FBB378}" presName="sibTrans" presStyleCnt="0"/>
      <dgm:spPr/>
    </dgm:pt>
    <dgm:pt modelId="{46F49D24-0620-42C3-ADE7-684EB98878C9}" type="pres">
      <dgm:prSet presAssocID="{C2AA3EF2-D307-408C-AB8D-63895637F81E}" presName="compNode" presStyleCnt="0"/>
      <dgm:spPr/>
    </dgm:pt>
    <dgm:pt modelId="{801EE4D5-D313-40AA-81C6-9EB46124421A}" type="pres">
      <dgm:prSet presAssocID="{C2AA3EF2-D307-408C-AB8D-63895637F8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rramientas"/>
        </a:ext>
      </dgm:extLst>
    </dgm:pt>
    <dgm:pt modelId="{64296722-D7BA-49FD-B775-BE654AE0BFD4}" type="pres">
      <dgm:prSet presAssocID="{C2AA3EF2-D307-408C-AB8D-63895637F81E}" presName="spaceRect" presStyleCnt="0"/>
      <dgm:spPr/>
    </dgm:pt>
    <dgm:pt modelId="{347A8174-FB58-4C26-B619-1E04298812BF}" type="pres">
      <dgm:prSet presAssocID="{C2AA3EF2-D307-408C-AB8D-63895637F81E}" presName="textRect" presStyleLbl="revTx" presStyleIdx="2" presStyleCnt="3">
        <dgm:presLayoutVars>
          <dgm:chMax val="1"/>
          <dgm:chPref val="1"/>
        </dgm:presLayoutVars>
      </dgm:prSet>
      <dgm:spPr/>
    </dgm:pt>
  </dgm:ptLst>
  <dgm:cxnLst>
    <dgm:cxn modelId="{C156A90E-44B5-42C8-90F9-6980A3A9BFB5}" type="presOf" srcId="{7D2756EE-8C48-4CEB-8247-2C628E6131BD}" destId="{DDB98E75-0DFC-4204-BAF0-71C4BDCF7C8A}" srcOrd="0" destOrd="0" presId="urn:microsoft.com/office/officeart/2018/2/layout/IconLabelList"/>
    <dgm:cxn modelId="{1788D50F-70CD-4FE7-8800-682B076D88F2}" type="presOf" srcId="{1FDA7CCD-A385-4D48-AF60-E07730C01F1B}" destId="{A099062E-1DCC-4DB6-B3B1-0477C8F33331}" srcOrd="0" destOrd="0" presId="urn:microsoft.com/office/officeart/2018/2/layout/IconLabelList"/>
    <dgm:cxn modelId="{3FB8C62B-28CA-4E78-8E32-C1502F1C8629}" type="presOf" srcId="{2F404A57-8862-4855-8EE8-B5F02F3814D2}" destId="{622E81E4-D63E-4E6F-A6DD-96B7C2A85FBB}" srcOrd="0" destOrd="0" presId="urn:microsoft.com/office/officeart/2018/2/layout/IconLabelList"/>
    <dgm:cxn modelId="{540D6A3E-C551-4053-BDD1-40DDA6E66420}" type="presOf" srcId="{C2AA3EF2-D307-408C-AB8D-63895637F81E}" destId="{347A8174-FB58-4C26-B619-1E04298812BF}" srcOrd="0" destOrd="0" presId="urn:microsoft.com/office/officeart/2018/2/layout/IconLabelList"/>
    <dgm:cxn modelId="{72A5448A-19FF-4915-9651-B96EF4CDF9A2}" srcId="{2F404A57-8862-4855-8EE8-B5F02F3814D2}" destId="{1FDA7CCD-A385-4D48-AF60-E07730C01F1B}" srcOrd="1" destOrd="0" parTransId="{95B1422E-CF66-496F-93F0-E335EB92B8F4}" sibTransId="{8F0F05B6-D41A-4CC8-BD98-40AB24FBB378}"/>
    <dgm:cxn modelId="{A57241C5-5100-4BA6-A2CD-C29F8F8F34A6}" srcId="{2F404A57-8862-4855-8EE8-B5F02F3814D2}" destId="{C2AA3EF2-D307-408C-AB8D-63895637F81E}" srcOrd="2" destOrd="0" parTransId="{14A63E5F-EB7E-4391-AF60-7C607E734513}" sibTransId="{B85F5855-8AAC-47BF-A883-43BE6D4FC496}"/>
    <dgm:cxn modelId="{23B2BBF0-5ABF-4D58-B61B-6CDAC70BD46D}" srcId="{2F404A57-8862-4855-8EE8-B5F02F3814D2}" destId="{7D2756EE-8C48-4CEB-8247-2C628E6131BD}" srcOrd="0" destOrd="0" parTransId="{35F1C66F-6EC5-47E8-98E6-F46211E0C175}" sibTransId="{6CFC884F-EB61-46FE-A484-FBCE821216FF}"/>
    <dgm:cxn modelId="{2F2E8AAD-F88A-4147-B36D-5097BC2B5521}" type="presParOf" srcId="{622E81E4-D63E-4E6F-A6DD-96B7C2A85FBB}" destId="{218A0BD4-CE2B-41E1-AA8A-17528BD8426B}" srcOrd="0" destOrd="0" presId="urn:microsoft.com/office/officeart/2018/2/layout/IconLabelList"/>
    <dgm:cxn modelId="{42370B5E-0B3E-4C60-86E5-B796BF3AA87F}" type="presParOf" srcId="{218A0BD4-CE2B-41E1-AA8A-17528BD8426B}" destId="{E209A85B-A7FE-4D97-BD6E-5D81F2B92C26}" srcOrd="0" destOrd="0" presId="urn:microsoft.com/office/officeart/2018/2/layout/IconLabelList"/>
    <dgm:cxn modelId="{13E07C1C-E19A-433D-A984-463581A4B606}" type="presParOf" srcId="{218A0BD4-CE2B-41E1-AA8A-17528BD8426B}" destId="{5BA32B0B-0CC9-462C-9A01-15DBA8AEC337}" srcOrd="1" destOrd="0" presId="urn:microsoft.com/office/officeart/2018/2/layout/IconLabelList"/>
    <dgm:cxn modelId="{631951B4-123E-4822-9B0C-450944A5E184}" type="presParOf" srcId="{218A0BD4-CE2B-41E1-AA8A-17528BD8426B}" destId="{DDB98E75-0DFC-4204-BAF0-71C4BDCF7C8A}" srcOrd="2" destOrd="0" presId="urn:microsoft.com/office/officeart/2018/2/layout/IconLabelList"/>
    <dgm:cxn modelId="{D0B1F0E1-E4E0-4584-A4F6-D91254DC1F15}" type="presParOf" srcId="{622E81E4-D63E-4E6F-A6DD-96B7C2A85FBB}" destId="{096AD94E-9962-42D0-9416-2B65201A78BA}" srcOrd="1" destOrd="0" presId="urn:microsoft.com/office/officeart/2018/2/layout/IconLabelList"/>
    <dgm:cxn modelId="{127A36B1-114D-43EE-AC06-87DB60F92B46}" type="presParOf" srcId="{622E81E4-D63E-4E6F-A6DD-96B7C2A85FBB}" destId="{C31B6154-3E5A-4ADC-A7D8-2888165EA43E}" srcOrd="2" destOrd="0" presId="urn:microsoft.com/office/officeart/2018/2/layout/IconLabelList"/>
    <dgm:cxn modelId="{2A831C3D-CA79-44F4-8687-0FD554786BB6}" type="presParOf" srcId="{C31B6154-3E5A-4ADC-A7D8-2888165EA43E}" destId="{E7F89CDC-2EBB-42DC-8F15-D0267CA58C8E}" srcOrd="0" destOrd="0" presId="urn:microsoft.com/office/officeart/2018/2/layout/IconLabelList"/>
    <dgm:cxn modelId="{27437234-4163-435A-9BC8-F2F0E8096CA0}" type="presParOf" srcId="{C31B6154-3E5A-4ADC-A7D8-2888165EA43E}" destId="{7F374880-61D3-4054-B91E-779939B1A9E3}" srcOrd="1" destOrd="0" presId="urn:microsoft.com/office/officeart/2018/2/layout/IconLabelList"/>
    <dgm:cxn modelId="{BB0E01BD-9802-4DF9-BADC-0028015C261B}" type="presParOf" srcId="{C31B6154-3E5A-4ADC-A7D8-2888165EA43E}" destId="{A099062E-1DCC-4DB6-B3B1-0477C8F33331}" srcOrd="2" destOrd="0" presId="urn:microsoft.com/office/officeart/2018/2/layout/IconLabelList"/>
    <dgm:cxn modelId="{D7C910E0-BE4E-4C60-9C6A-92FE6457F0A2}" type="presParOf" srcId="{622E81E4-D63E-4E6F-A6DD-96B7C2A85FBB}" destId="{EEDC617F-3071-4978-9BFF-C88087419366}" srcOrd="3" destOrd="0" presId="urn:microsoft.com/office/officeart/2018/2/layout/IconLabelList"/>
    <dgm:cxn modelId="{FD177EE4-6BB2-4B57-A2F8-D3043C8CFC48}" type="presParOf" srcId="{622E81E4-D63E-4E6F-A6DD-96B7C2A85FBB}" destId="{46F49D24-0620-42C3-ADE7-684EB98878C9}" srcOrd="4" destOrd="0" presId="urn:microsoft.com/office/officeart/2018/2/layout/IconLabelList"/>
    <dgm:cxn modelId="{3B982019-5FAB-4363-BC03-BE8F666C94ED}" type="presParOf" srcId="{46F49D24-0620-42C3-ADE7-684EB98878C9}" destId="{801EE4D5-D313-40AA-81C6-9EB46124421A}" srcOrd="0" destOrd="0" presId="urn:microsoft.com/office/officeart/2018/2/layout/IconLabelList"/>
    <dgm:cxn modelId="{1EB35FDA-265C-40B8-BBF1-847529F126CA}" type="presParOf" srcId="{46F49D24-0620-42C3-ADE7-684EB98878C9}" destId="{64296722-D7BA-49FD-B775-BE654AE0BFD4}" srcOrd="1" destOrd="0" presId="urn:microsoft.com/office/officeart/2018/2/layout/IconLabelList"/>
    <dgm:cxn modelId="{68E83068-C46F-45C4-A043-85483BC70996}" type="presParOf" srcId="{46F49D24-0620-42C3-ADE7-684EB98878C9}" destId="{347A8174-FB58-4C26-B619-1E04298812B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A85B-A7FE-4D97-BD6E-5D81F2B92C26}">
      <dsp:nvSpPr>
        <dsp:cNvPr id="0" name=""/>
        <dsp:cNvSpPr/>
      </dsp:nvSpPr>
      <dsp:spPr>
        <a:xfrm>
          <a:off x="632501" y="274875"/>
          <a:ext cx="963579" cy="9635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B98E75-0DFC-4204-BAF0-71C4BDCF7C8A}">
      <dsp:nvSpPr>
        <dsp:cNvPr id="0" name=""/>
        <dsp:cNvSpPr/>
      </dsp:nvSpPr>
      <dsp:spPr>
        <a:xfrm>
          <a:off x="43646" y="1626945"/>
          <a:ext cx="2141288"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s-ES" sz="1100" kern="1200"/>
            <a:t>Contamos con toda la línea y marcas de refacciones, materiales y productos para los mantenimientos especializados de sus máquinas, también con talleres de torno para fabricación de piezas comunes y piezas especiales, que manejen los equipos.</a:t>
          </a:r>
          <a:endParaRPr lang="en-US" sz="1100" kern="1200"/>
        </a:p>
      </dsp:txBody>
      <dsp:txXfrm>
        <a:off x="43646" y="1626945"/>
        <a:ext cx="2141288" cy="1237500"/>
      </dsp:txXfrm>
    </dsp:sp>
    <dsp:sp modelId="{E7F89CDC-2EBB-42DC-8F15-D0267CA58C8E}">
      <dsp:nvSpPr>
        <dsp:cNvPr id="0" name=""/>
        <dsp:cNvSpPr/>
      </dsp:nvSpPr>
      <dsp:spPr>
        <a:xfrm>
          <a:off x="3148514" y="274875"/>
          <a:ext cx="963579" cy="9635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99062E-1DCC-4DB6-B3B1-0477C8F33331}">
      <dsp:nvSpPr>
        <dsp:cNvPr id="0" name=""/>
        <dsp:cNvSpPr/>
      </dsp:nvSpPr>
      <dsp:spPr>
        <a:xfrm>
          <a:off x="2559660" y="1626945"/>
          <a:ext cx="2141288"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s-ES" sz="1100" kern="1200"/>
            <a:t>Somos refaccionarios en baleros, chumaceras, equipos eléctricos, equipos electrónicos, equipos neumáticos, equipos hidráulicos, tarjetas inteligentes, complementos de robótica en todas las marcas a necesidad de nuestros clientes.</a:t>
          </a:r>
          <a:endParaRPr lang="en-US" sz="1100" kern="1200"/>
        </a:p>
      </dsp:txBody>
      <dsp:txXfrm>
        <a:off x="2559660" y="1626945"/>
        <a:ext cx="2141288" cy="1237500"/>
      </dsp:txXfrm>
    </dsp:sp>
    <dsp:sp modelId="{801EE4D5-D313-40AA-81C6-9EB46124421A}">
      <dsp:nvSpPr>
        <dsp:cNvPr id="0" name=""/>
        <dsp:cNvSpPr/>
      </dsp:nvSpPr>
      <dsp:spPr>
        <a:xfrm>
          <a:off x="5664528" y="274875"/>
          <a:ext cx="963579" cy="9635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A8174-FB58-4C26-B619-1E04298812BF}">
      <dsp:nvSpPr>
        <dsp:cNvPr id="0" name=""/>
        <dsp:cNvSpPr/>
      </dsp:nvSpPr>
      <dsp:spPr>
        <a:xfrm>
          <a:off x="5075673" y="1626945"/>
          <a:ext cx="2141288"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s-ES" sz="1100" kern="1200"/>
            <a:t>Nosotros ofrecemos un servicio completo para asegurar la eficiencia de nuestros mantenimientos y poder brindar una garantía completa, segura, confiable y eficaz para nuestros clientes.</a:t>
          </a:r>
          <a:endParaRPr lang="en-US" sz="1100" kern="1200"/>
        </a:p>
      </dsp:txBody>
      <dsp:txXfrm>
        <a:off x="5075673" y="1626945"/>
        <a:ext cx="2141288" cy="1237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59F96CD-94BA-4EA9-BC7C-D22A126DB199}" type="datetimeFigureOut">
              <a:rPr lang="es-MX" smtClean="0"/>
              <a:t>14/09/2024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97490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9F96CD-94BA-4EA9-BC7C-D22A126DB199}" type="datetimeFigureOut">
              <a:rPr lang="es-MX" smtClean="0"/>
              <a:t>14/09/2024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329657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9F96CD-94BA-4EA9-BC7C-D22A126DB199}" type="datetimeFigureOut">
              <a:rPr lang="es-MX" smtClean="0"/>
              <a:t>14/09/2024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1607147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9F96CD-94BA-4EA9-BC7C-D22A126DB199}" type="datetimeFigureOut">
              <a:rPr lang="es-MX" smtClean="0"/>
              <a:t>14/09/2024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F8A0EC-AE73-4566-A8A3-4A006A07FECF}" type="slidenum">
              <a:rPr lang="es-MX" smtClean="0"/>
              <a:t>‹#›</a:t>
            </a:fld>
            <a:endParaRPr lang="es-MX"/>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5529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9F96CD-94BA-4EA9-BC7C-D22A126DB199}" type="datetimeFigureOut">
              <a:rPr lang="es-MX" smtClean="0"/>
              <a:t>14/09/2024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3878554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159F96CD-94BA-4EA9-BC7C-D22A126DB199}" type="datetimeFigureOut">
              <a:rPr lang="es-MX" smtClean="0"/>
              <a:t>14/09/2024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208048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159F96CD-94BA-4EA9-BC7C-D22A126DB199}" type="datetimeFigureOut">
              <a:rPr lang="es-MX" smtClean="0"/>
              <a:t>14/09/2024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881703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9F96CD-94BA-4EA9-BC7C-D22A126DB199}" type="datetimeFigureOut">
              <a:rPr lang="es-MX" smtClean="0"/>
              <a:t>14/09/2024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3992191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9F96CD-94BA-4EA9-BC7C-D22A126DB199}" type="datetimeFigureOut">
              <a:rPr lang="es-MX" smtClean="0"/>
              <a:t>14/09/2024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6373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9F96CD-94BA-4EA9-BC7C-D22A126DB199}" type="datetimeFigureOut">
              <a:rPr lang="es-MX" smtClean="0"/>
              <a:t>14/09/2024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306949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59F96CD-94BA-4EA9-BC7C-D22A126DB199}" type="datetimeFigureOut">
              <a:rPr lang="es-MX" smtClean="0"/>
              <a:t>14/09/2024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851997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59F96CD-94BA-4EA9-BC7C-D22A126DB199}" type="datetimeFigureOut">
              <a:rPr lang="es-MX" smtClean="0"/>
              <a:t>14/09/2024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82159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59F96CD-94BA-4EA9-BC7C-D22A126DB199}" type="datetimeFigureOut">
              <a:rPr lang="es-MX" smtClean="0"/>
              <a:t>14/09/2024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519385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59F96CD-94BA-4EA9-BC7C-D22A126DB199}" type="datetimeFigureOut">
              <a:rPr lang="es-MX" smtClean="0"/>
              <a:t>14/09/2024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02946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59F96CD-94BA-4EA9-BC7C-D22A126DB199}" type="datetimeFigureOut">
              <a:rPr lang="es-MX" smtClean="0"/>
              <a:t>14/09/2024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2774159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9F96CD-94BA-4EA9-BC7C-D22A126DB199}" type="datetimeFigureOut">
              <a:rPr lang="es-MX" smtClean="0"/>
              <a:t>14/09/2024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1459249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9F96CD-94BA-4EA9-BC7C-D22A126DB199}" type="datetimeFigureOut">
              <a:rPr lang="es-MX" smtClean="0"/>
              <a:t>14/09/2024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7F8A0EC-AE73-4566-A8A3-4A006A07FECF}" type="slidenum">
              <a:rPr lang="es-MX" smtClean="0"/>
              <a:t>‹#›</a:t>
            </a:fld>
            <a:endParaRPr lang="es-MX"/>
          </a:p>
        </p:txBody>
      </p:sp>
    </p:spTree>
    <p:extLst>
      <p:ext uri="{BB962C8B-B14F-4D97-AF65-F5344CB8AC3E}">
        <p14:creationId xmlns:p14="http://schemas.microsoft.com/office/powerpoint/2010/main" val="1367132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59F96CD-94BA-4EA9-BC7C-D22A126DB199}" type="datetimeFigureOut">
              <a:rPr lang="es-MX" smtClean="0"/>
              <a:t>14/09/2024</a:t>
            </a:fld>
            <a:endParaRPr lang="es-MX"/>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MX"/>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E7F8A0EC-AE73-4566-A8A3-4A006A07FECF}" type="slidenum">
              <a:rPr lang="es-MX" smtClean="0"/>
              <a:t>‹#›</a:t>
            </a:fld>
            <a:endParaRPr lang="es-MX"/>
          </a:p>
        </p:txBody>
      </p:sp>
    </p:spTree>
    <p:extLst>
      <p:ext uri="{BB962C8B-B14F-4D97-AF65-F5344CB8AC3E}">
        <p14:creationId xmlns:p14="http://schemas.microsoft.com/office/powerpoint/2010/main" val="815448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381430CA-A1BB-FC44-DF60-D17EC250D6F7}"/>
              </a:ext>
            </a:extLst>
          </p:cNvPr>
          <p:cNvPicPr>
            <a:picLocks noChangeAspect="1"/>
          </p:cNvPicPr>
          <p:nvPr/>
        </p:nvPicPr>
        <p:blipFill>
          <a:blip r:embed="rId2">
            <a:alphaModFix amt="35000"/>
          </a:blip>
          <a:srcRect t="10548" b="33202"/>
          <a:stretch/>
        </p:blipFill>
        <p:spPr>
          <a:xfrm>
            <a:off x="0" y="10"/>
            <a:ext cx="12191980" cy="6857990"/>
          </a:xfrm>
          <a:prstGeom prst="rect">
            <a:avLst/>
          </a:prstGeom>
        </p:spPr>
      </p:pic>
      <p:pic>
        <p:nvPicPr>
          <p:cNvPr id="36" name="Picture 35">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2E4873A2-7849-2CCE-A934-D9C1121E1E9C}"/>
              </a:ext>
            </a:extLst>
          </p:cNvPr>
          <p:cNvSpPr>
            <a:spLocks noGrp="1"/>
          </p:cNvSpPr>
          <p:nvPr>
            <p:ph type="ctrTitle"/>
          </p:nvPr>
        </p:nvSpPr>
        <p:spPr>
          <a:xfrm>
            <a:off x="1212532" y="853745"/>
            <a:ext cx="10044748" cy="3860495"/>
          </a:xfrm>
        </p:spPr>
        <p:txBody>
          <a:bodyPr>
            <a:normAutofit fontScale="90000"/>
          </a:bodyPr>
          <a:lstStyle/>
          <a:p>
            <a:r>
              <a:rPr lang="es-MX" dirty="0"/>
              <a:t> </a:t>
            </a:r>
            <a:br>
              <a:rPr lang="es-MX" dirty="0"/>
            </a:br>
            <a:r>
              <a:rPr lang="es-MX" sz="11500" dirty="0"/>
              <a:t>MyR servicios y Mantenimiento </a:t>
            </a:r>
            <a:endParaRPr lang="es-MX" dirty="0"/>
          </a:p>
        </p:txBody>
      </p:sp>
      <p:sp>
        <p:nvSpPr>
          <p:cNvPr id="9" name="Rectangle 2">
            <a:extLst>
              <a:ext uri="{FF2B5EF4-FFF2-40B4-BE49-F238E27FC236}">
                <a16:creationId xmlns:a16="http://schemas.microsoft.com/office/drawing/2014/main" id="{18A31EC3-630C-888F-32F0-BCE715D55263}"/>
              </a:ext>
            </a:extLst>
          </p:cNvPr>
          <p:cNvSpPr>
            <a:spLocks noChangeArrowheads="1"/>
          </p:cNvSpPr>
          <p:nvPr/>
        </p:nvSpPr>
        <p:spPr bwMode="auto">
          <a:xfrm>
            <a:off x="627134" y="1800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2247547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81430CA-A1BB-FC44-DF60-D17EC250D6F7}"/>
              </a:ext>
            </a:extLst>
          </p:cNvPr>
          <p:cNvPicPr preferRelativeResize="0">
            <a:picLocks/>
          </p:cNvPicPr>
          <p:nvPr/>
        </p:nvPicPr>
        <p:blipFill>
          <a:blip r:embed="rId3">
            <a:extLst>
              <a:ext uri="{28A0092B-C50C-407E-A947-70E740481C1C}">
                <a14:useLocalDpi xmlns:a14="http://schemas.microsoft.com/office/drawing/2010/main" val="0"/>
              </a:ext>
            </a:extLst>
          </a:blip>
          <a:srcRect t="15573" b="15573"/>
          <a:stretch/>
        </p:blipFill>
        <p:spPr>
          <a:xfrm>
            <a:off x="10800522" y="5827807"/>
            <a:ext cx="1391478" cy="960619"/>
          </a:xfrm>
          <a:prstGeom prst="rect">
            <a:avLst/>
          </a:prstGeom>
          <a:effectLst>
            <a:outerShdw blurRad="50800" dist="50800" dir="5400000" algn="ctr" rotWithShape="0">
              <a:srgbClr val="F7F8F8"/>
            </a:outerShdw>
          </a:effectLst>
        </p:spPr>
      </p:pic>
      <p:sp>
        <p:nvSpPr>
          <p:cNvPr id="4" name="Flecha: cheurón 3">
            <a:extLst>
              <a:ext uri="{FF2B5EF4-FFF2-40B4-BE49-F238E27FC236}">
                <a16:creationId xmlns:a16="http://schemas.microsoft.com/office/drawing/2014/main" id="{E16214B8-DE41-C68A-6E79-90EC872F9AC1}"/>
              </a:ext>
            </a:extLst>
          </p:cNvPr>
          <p:cNvSpPr/>
          <p:nvPr/>
        </p:nvSpPr>
        <p:spPr>
          <a:xfrm rot="10800000" flipH="1">
            <a:off x="2554385" y="14570"/>
            <a:ext cx="7083229" cy="1395414"/>
          </a:xfrm>
          <a:custGeom>
            <a:avLst/>
            <a:gdLst>
              <a:gd name="connsiteX0" fmla="*/ 0 w 8859329"/>
              <a:gd name="connsiteY0" fmla="*/ 0 h 1345719"/>
              <a:gd name="connsiteX1" fmla="*/ 8186470 w 8859329"/>
              <a:gd name="connsiteY1" fmla="*/ 0 h 1345719"/>
              <a:gd name="connsiteX2" fmla="*/ 8859329 w 8859329"/>
              <a:gd name="connsiteY2" fmla="*/ 672860 h 1345719"/>
              <a:gd name="connsiteX3" fmla="*/ 8186470 w 8859329"/>
              <a:gd name="connsiteY3" fmla="*/ 1345719 h 1345719"/>
              <a:gd name="connsiteX4" fmla="*/ 0 w 8859329"/>
              <a:gd name="connsiteY4" fmla="*/ 1345719 h 1345719"/>
              <a:gd name="connsiteX5" fmla="*/ 672860 w 8859329"/>
              <a:gd name="connsiteY5" fmla="*/ 672860 h 1345719"/>
              <a:gd name="connsiteX6" fmla="*/ 0 w 8859329"/>
              <a:gd name="connsiteY6" fmla="*/ 0 h 1345719"/>
              <a:gd name="connsiteX0" fmla="*/ 0 w 8195941"/>
              <a:gd name="connsiteY0" fmla="*/ 0 h 1345719"/>
              <a:gd name="connsiteX1" fmla="*/ 8186470 w 8195941"/>
              <a:gd name="connsiteY1" fmla="*/ 0 h 1345719"/>
              <a:gd name="connsiteX2" fmla="*/ 8195941 w 8195941"/>
              <a:gd name="connsiteY2" fmla="*/ 699754 h 1345719"/>
              <a:gd name="connsiteX3" fmla="*/ 8186470 w 8195941"/>
              <a:gd name="connsiteY3" fmla="*/ 1345719 h 1345719"/>
              <a:gd name="connsiteX4" fmla="*/ 0 w 8195941"/>
              <a:gd name="connsiteY4" fmla="*/ 1345719 h 1345719"/>
              <a:gd name="connsiteX5" fmla="*/ 672860 w 8195941"/>
              <a:gd name="connsiteY5" fmla="*/ 672860 h 1345719"/>
              <a:gd name="connsiteX6" fmla="*/ 0 w 8195941"/>
              <a:gd name="connsiteY6" fmla="*/ 0 h 1345719"/>
              <a:gd name="connsiteX0" fmla="*/ 3001 w 8198942"/>
              <a:gd name="connsiteY0" fmla="*/ 0 h 1345719"/>
              <a:gd name="connsiteX1" fmla="*/ 8189471 w 8198942"/>
              <a:gd name="connsiteY1" fmla="*/ 0 h 1345719"/>
              <a:gd name="connsiteX2" fmla="*/ 8198942 w 8198942"/>
              <a:gd name="connsiteY2" fmla="*/ 699754 h 1345719"/>
              <a:gd name="connsiteX3" fmla="*/ 8189471 w 8198942"/>
              <a:gd name="connsiteY3" fmla="*/ 1345719 h 1345719"/>
              <a:gd name="connsiteX4" fmla="*/ 3001 w 8198942"/>
              <a:gd name="connsiteY4" fmla="*/ 1345719 h 1345719"/>
              <a:gd name="connsiteX5" fmla="*/ 0 w 8198942"/>
              <a:gd name="connsiteY5" fmla="*/ 633103 h 1345719"/>
              <a:gd name="connsiteX6" fmla="*/ 3001 w 8198942"/>
              <a:gd name="connsiteY6" fmla="*/ 0 h 1345719"/>
              <a:gd name="connsiteX0" fmla="*/ 2 w 8195943"/>
              <a:gd name="connsiteY0" fmla="*/ 0 h 1345719"/>
              <a:gd name="connsiteX1" fmla="*/ 8186472 w 8195943"/>
              <a:gd name="connsiteY1" fmla="*/ 0 h 1345719"/>
              <a:gd name="connsiteX2" fmla="*/ 8195943 w 8195943"/>
              <a:gd name="connsiteY2" fmla="*/ 699754 h 1345719"/>
              <a:gd name="connsiteX3" fmla="*/ 8186472 w 8195943"/>
              <a:gd name="connsiteY3" fmla="*/ 1345719 h 1345719"/>
              <a:gd name="connsiteX4" fmla="*/ 2 w 8195943"/>
              <a:gd name="connsiteY4" fmla="*/ 1345719 h 1345719"/>
              <a:gd name="connsiteX5" fmla="*/ 573471 w 8195943"/>
              <a:gd name="connsiteY5" fmla="*/ 613225 h 1345719"/>
              <a:gd name="connsiteX6" fmla="*/ 2 w 8195943"/>
              <a:gd name="connsiteY6" fmla="*/ 0 h 1345719"/>
              <a:gd name="connsiteX0" fmla="*/ 2 w 8195943"/>
              <a:gd name="connsiteY0" fmla="*/ 19878 h 1365597"/>
              <a:gd name="connsiteX1" fmla="*/ 7083229 w 8195943"/>
              <a:gd name="connsiteY1" fmla="*/ 0 h 1365597"/>
              <a:gd name="connsiteX2" fmla="*/ 8195943 w 8195943"/>
              <a:gd name="connsiteY2" fmla="*/ 719632 h 1365597"/>
              <a:gd name="connsiteX3" fmla="*/ 8186472 w 8195943"/>
              <a:gd name="connsiteY3" fmla="*/ 1365597 h 1365597"/>
              <a:gd name="connsiteX4" fmla="*/ 2 w 8195943"/>
              <a:gd name="connsiteY4" fmla="*/ 1365597 h 1365597"/>
              <a:gd name="connsiteX5" fmla="*/ 573471 w 8195943"/>
              <a:gd name="connsiteY5" fmla="*/ 633103 h 1365597"/>
              <a:gd name="connsiteX6" fmla="*/ 2 w 8195943"/>
              <a:gd name="connsiteY6" fmla="*/ 19878 h 1365597"/>
              <a:gd name="connsiteX0" fmla="*/ 2 w 8195943"/>
              <a:gd name="connsiteY0" fmla="*/ 19878 h 1395414"/>
              <a:gd name="connsiteX1" fmla="*/ 7083229 w 8195943"/>
              <a:gd name="connsiteY1" fmla="*/ 0 h 1395414"/>
              <a:gd name="connsiteX2" fmla="*/ 8195943 w 8195943"/>
              <a:gd name="connsiteY2" fmla="*/ 719632 h 1395414"/>
              <a:gd name="connsiteX3" fmla="*/ 7073289 w 8195943"/>
              <a:gd name="connsiteY3" fmla="*/ 1395414 h 1395414"/>
              <a:gd name="connsiteX4" fmla="*/ 2 w 8195943"/>
              <a:gd name="connsiteY4" fmla="*/ 1365597 h 1395414"/>
              <a:gd name="connsiteX5" fmla="*/ 573471 w 8195943"/>
              <a:gd name="connsiteY5" fmla="*/ 633103 h 1395414"/>
              <a:gd name="connsiteX6" fmla="*/ 2 w 8195943"/>
              <a:gd name="connsiteY6" fmla="*/ 19878 h 1395414"/>
              <a:gd name="connsiteX0" fmla="*/ 2 w 7083229"/>
              <a:gd name="connsiteY0" fmla="*/ 19878 h 1395414"/>
              <a:gd name="connsiteX1" fmla="*/ 7083229 w 7083229"/>
              <a:gd name="connsiteY1" fmla="*/ 0 h 1395414"/>
              <a:gd name="connsiteX2" fmla="*/ 6377082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565925 w 7083229"/>
              <a:gd name="connsiteY2" fmla="*/ 689815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229" h="1395414">
                <a:moveTo>
                  <a:pt x="2" y="19878"/>
                </a:moveTo>
                <a:lnTo>
                  <a:pt x="7083229" y="0"/>
                </a:lnTo>
                <a:cubicBezTo>
                  <a:pt x="6844534" y="236564"/>
                  <a:pt x="6814560" y="383677"/>
                  <a:pt x="6565925" y="689815"/>
                </a:cubicBezTo>
                <a:cubicBezTo>
                  <a:pt x="6811247" y="1087354"/>
                  <a:pt x="6837907" y="1166840"/>
                  <a:pt x="7073289" y="1395414"/>
                </a:cubicBezTo>
                <a:lnTo>
                  <a:pt x="2" y="1365597"/>
                </a:lnTo>
                <a:cubicBezTo>
                  <a:pt x="-998" y="1128058"/>
                  <a:pt x="574471" y="870642"/>
                  <a:pt x="573471" y="633103"/>
                </a:cubicBezTo>
                <a:cubicBezTo>
                  <a:pt x="574471" y="422069"/>
                  <a:pt x="-998" y="230912"/>
                  <a:pt x="2" y="19878"/>
                </a:cubicBezTo>
                <a:close/>
              </a:path>
            </a:pathLst>
          </a:cu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 name="Título 1">
            <a:extLst>
              <a:ext uri="{FF2B5EF4-FFF2-40B4-BE49-F238E27FC236}">
                <a16:creationId xmlns:a16="http://schemas.microsoft.com/office/drawing/2014/main" id="{2E4873A2-7849-2CCE-A934-D9C1121E1E9C}"/>
              </a:ext>
            </a:extLst>
          </p:cNvPr>
          <p:cNvSpPr>
            <a:spLocks noGrp="1"/>
          </p:cNvSpPr>
          <p:nvPr>
            <p:ph type="ctrTitle"/>
          </p:nvPr>
        </p:nvSpPr>
        <p:spPr>
          <a:xfrm>
            <a:off x="2455651" y="140022"/>
            <a:ext cx="7280695" cy="1066588"/>
          </a:xfrm>
        </p:spPr>
        <p:txBody>
          <a:bodyPr>
            <a:normAutofit/>
          </a:bodyPr>
          <a:lstStyle/>
          <a:p>
            <a:r>
              <a:rPr lang="es-MX" dirty="0"/>
              <a:t>Antecedentes</a:t>
            </a:r>
          </a:p>
        </p:txBody>
      </p:sp>
      <p:sp>
        <p:nvSpPr>
          <p:cNvPr id="3" name="Subtítulo 2">
            <a:extLst>
              <a:ext uri="{FF2B5EF4-FFF2-40B4-BE49-F238E27FC236}">
                <a16:creationId xmlns:a16="http://schemas.microsoft.com/office/drawing/2014/main" id="{5A22E459-D741-1D97-417D-22C1D51B4D71}"/>
              </a:ext>
            </a:extLst>
          </p:cNvPr>
          <p:cNvSpPr>
            <a:spLocks noGrp="1"/>
          </p:cNvSpPr>
          <p:nvPr>
            <p:ph type="subTitle" idx="1"/>
          </p:nvPr>
        </p:nvSpPr>
        <p:spPr>
          <a:xfrm>
            <a:off x="328664" y="1628087"/>
            <a:ext cx="6499612" cy="3601825"/>
          </a:xfrm>
        </p:spPr>
        <p:txBody>
          <a:bodyPr>
            <a:noAutofit/>
          </a:bodyPr>
          <a:lstStyle/>
          <a:p>
            <a:pPr algn="just"/>
            <a:r>
              <a:rPr lang="es-MX" sz="1600" cap="none" dirty="0"/>
              <a:t>MyR, ya que aparte de ofrecer el mejor programa de mantenimiento industrial también nos adaptamos a los trabajos por urgencia dando así una solución rápida fiable y segura para los equipos de nuestros clientes afectando lo mínimo posible en su producción esto nos ha hecho los mejores en nuestro ramo ya que también ofrecemos un gran servicio de calidad en los mantenimientos y servicios prestados a nuestros clientes con garantía en la mayoría de ellos dependiendo el servicio. contamos con personal capacitado técnicos profesionales ingenieros industriales, mecánicos, electrónico, eléctrico y programadores, altamente capacitados para brindar un servicio de calidad, también contamos con capacitación técnica para los usuarios tanto como encargados hasta operativos y auxiliares, somos altamente reconocidos en el ramo industrial gracias a nuestro sistema de trabajo en equipo, eficiencia y calidad y nuestro sentido de mejora continua. en  MyR servicios nuestra filosofía es quien no vive para servir no sirve para vivir.👍🏼</a:t>
            </a:r>
          </a:p>
        </p:txBody>
      </p:sp>
      <p:sp>
        <p:nvSpPr>
          <p:cNvPr id="7" name="Rectángulo 6">
            <a:extLst>
              <a:ext uri="{FF2B5EF4-FFF2-40B4-BE49-F238E27FC236}">
                <a16:creationId xmlns:a16="http://schemas.microsoft.com/office/drawing/2014/main" id="{9EEBA855-5909-A73C-3A2A-3C9583E8BF88}"/>
              </a:ext>
            </a:extLst>
          </p:cNvPr>
          <p:cNvSpPr/>
          <p:nvPr/>
        </p:nvSpPr>
        <p:spPr>
          <a:xfrm>
            <a:off x="7170344" y="2114847"/>
            <a:ext cx="4692992" cy="3601825"/>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pic>
        <p:nvPicPr>
          <p:cNvPr id="9" name="Picture 8" descr="A group of people sitting on a bench&#10;&#10;Description automatically generated">
            <a:extLst>
              <a:ext uri="{FF2B5EF4-FFF2-40B4-BE49-F238E27FC236}">
                <a16:creationId xmlns:a16="http://schemas.microsoft.com/office/drawing/2014/main" id="{5AA0AC59-16D6-E7E8-0099-1C9665FFA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556" y="2318222"/>
            <a:ext cx="4256567" cy="3192425"/>
          </a:xfrm>
          <a:prstGeom prst="rect">
            <a:avLst/>
          </a:prstGeom>
        </p:spPr>
      </p:pic>
    </p:spTree>
    <p:extLst>
      <p:ext uri="{BB962C8B-B14F-4D97-AF65-F5344CB8AC3E}">
        <p14:creationId xmlns:p14="http://schemas.microsoft.com/office/powerpoint/2010/main" val="372883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sp>
        <p:nvSpPr>
          <p:cNvPr id="10" name="Flecha: cheurón 9">
            <a:extLst>
              <a:ext uri="{FF2B5EF4-FFF2-40B4-BE49-F238E27FC236}">
                <a16:creationId xmlns:a16="http://schemas.microsoft.com/office/drawing/2014/main" id="{FB90302C-8194-0588-A17D-D1EDC2B4B05E}"/>
              </a:ext>
            </a:extLst>
          </p:cNvPr>
          <p:cNvSpPr/>
          <p:nvPr/>
        </p:nvSpPr>
        <p:spPr>
          <a:xfrm>
            <a:off x="1357777" y="810097"/>
            <a:ext cx="2893290" cy="906828"/>
          </a:xfrm>
          <a:custGeom>
            <a:avLst/>
            <a:gdLst>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453414 w 2889504"/>
              <a:gd name="connsiteY5" fmla="*/ 453414 h 906828"/>
              <a:gd name="connsiteX6" fmla="*/ 0 w 2889504"/>
              <a:gd name="connsiteY6" fmla="*/ 0 h 906828"/>
              <a:gd name="connsiteX0" fmla="*/ 3786 w 2893290"/>
              <a:gd name="connsiteY0" fmla="*/ 0 h 906828"/>
              <a:gd name="connsiteX1" fmla="*/ 2439876 w 2893290"/>
              <a:gd name="connsiteY1" fmla="*/ 0 h 906828"/>
              <a:gd name="connsiteX2" fmla="*/ 2893290 w 2893290"/>
              <a:gd name="connsiteY2" fmla="*/ 453414 h 906828"/>
              <a:gd name="connsiteX3" fmla="*/ 2439876 w 2893290"/>
              <a:gd name="connsiteY3" fmla="*/ 906828 h 906828"/>
              <a:gd name="connsiteX4" fmla="*/ 3786 w 2893290"/>
              <a:gd name="connsiteY4" fmla="*/ 906828 h 906828"/>
              <a:gd name="connsiteX5" fmla="*/ 0 w 2893290"/>
              <a:gd name="connsiteY5" fmla="*/ 453414 h 906828"/>
              <a:gd name="connsiteX6" fmla="*/ 3786 w 2893290"/>
              <a:gd name="connsiteY6" fmla="*/ 0 h 90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290" h="906828">
                <a:moveTo>
                  <a:pt x="3786" y="0"/>
                </a:moveTo>
                <a:lnTo>
                  <a:pt x="2439876" y="0"/>
                </a:lnTo>
                <a:lnTo>
                  <a:pt x="2893290" y="453414"/>
                </a:lnTo>
                <a:lnTo>
                  <a:pt x="2439876" y="906828"/>
                </a:lnTo>
                <a:lnTo>
                  <a:pt x="3786" y="906828"/>
                </a:lnTo>
                <a:lnTo>
                  <a:pt x="0" y="453414"/>
                </a:lnTo>
                <a:lnTo>
                  <a:pt x="3786" y="0"/>
                </a:lnTo>
                <a:close/>
              </a:path>
            </a:pathLst>
          </a:custGeom>
          <a:solidFill>
            <a:schemeClr val="bg1"/>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bg1"/>
              </a:solidFill>
              <a:highlight>
                <a:srgbClr val="F7F8F8"/>
              </a:highlight>
            </a:endParaRPr>
          </a:p>
        </p:txBody>
      </p:sp>
      <p:sp>
        <p:nvSpPr>
          <p:cNvPr id="13" name="CuadroTexto 12">
            <a:extLst>
              <a:ext uri="{FF2B5EF4-FFF2-40B4-BE49-F238E27FC236}">
                <a16:creationId xmlns:a16="http://schemas.microsoft.com/office/drawing/2014/main" id="{0123310F-8E1F-A6D5-D234-06E713E89EDB}"/>
              </a:ext>
            </a:extLst>
          </p:cNvPr>
          <p:cNvSpPr txBox="1"/>
          <p:nvPr/>
        </p:nvSpPr>
        <p:spPr>
          <a:xfrm>
            <a:off x="1357777" y="878790"/>
            <a:ext cx="2774481" cy="769441"/>
          </a:xfrm>
          <a:prstGeom prst="rect">
            <a:avLst/>
          </a:prstGeom>
          <a:noFill/>
        </p:spPr>
        <p:txBody>
          <a:bodyPr wrap="square" rtlCol="0">
            <a:spAutoFit/>
          </a:bodyPr>
          <a:lstStyle/>
          <a:p>
            <a:r>
              <a:rPr lang="es-MX" sz="4400" dirty="0"/>
              <a:t>MISION</a:t>
            </a:r>
          </a:p>
        </p:txBody>
      </p:sp>
      <p:sp>
        <p:nvSpPr>
          <p:cNvPr id="11" name="Flecha: cheurón 10">
            <a:extLst>
              <a:ext uri="{FF2B5EF4-FFF2-40B4-BE49-F238E27FC236}">
                <a16:creationId xmlns:a16="http://schemas.microsoft.com/office/drawing/2014/main" id="{DA71690D-6FF6-4F05-D78C-34BDB1FE012B}"/>
              </a:ext>
            </a:extLst>
          </p:cNvPr>
          <p:cNvSpPr/>
          <p:nvPr/>
        </p:nvSpPr>
        <p:spPr>
          <a:xfrm>
            <a:off x="-3441875" y="2975585"/>
            <a:ext cx="2889504" cy="906828"/>
          </a:xfrm>
          <a:custGeom>
            <a:avLst/>
            <a:gdLst>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453414 w 2889504"/>
              <a:gd name="connsiteY5" fmla="*/ 453414 h 906828"/>
              <a:gd name="connsiteX6" fmla="*/ 0 w 2889504"/>
              <a:gd name="connsiteY6" fmla="*/ 0 h 906828"/>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32790 w 2889504"/>
              <a:gd name="connsiteY5" fmla="*/ 380262 h 906828"/>
              <a:gd name="connsiteX6" fmla="*/ 0 w 2889504"/>
              <a:gd name="connsiteY6" fmla="*/ 0 h 906828"/>
              <a:gd name="connsiteX0" fmla="*/ 40362 w 2929866"/>
              <a:gd name="connsiteY0" fmla="*/ 0 h 906828"/>
              <a:gd name="connsiteX1" fmla="*/ 2476452 w 2929866"/>
              <a:gd name="connsiteY1" fmla="*/ 0 h 906828"/>
              <a:gd name="connsiteX2" fmla="*/ 2929866 w 2929866"/>
              <a:gd name="connsiteY2" fmla="*/ 453414 h 906828"/>
              <a:gd name="connsiteX3" fmla="*/ 2476452 w 2929866"/>
              <a:gd name="connsiteY3" fmla="*/ 906828 h 906828"/>
              <a:gd name="connsiteX4" fmla="*/ 40362 w 2929866"/>
              <a:gd name="connsiteY4" fmla="*/ 906828 h 906828"/>
              <a:gd name="connsiteX5" fmla="*/ 0 w 2929866"/>
              <a:gd name="connsiteY5" fmla="*/ 380262 h 906828"/>
              <a:gd name="connsiteX6" fmla="*/ 40362 w 2929866"/>
              <a:gd name="connsiteY6" fmla="*/ 0 h 906828"/>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14502 w 2889504"/>
              <a:gd name="connsiteY5" fmla="*/ 398550 h 906828"/>
              <a:gd name="connsiteX6" fmla="*/ 0 w 2889504"/>
              <a:gd name="connsiteY6" fmla="*/ 0 h 90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504" h="906828">
                <a:moveTo>
                  <a:pt x="0" y="0"/>
                </a:moveTo>
                <a:lnTo>
                  <a:pt x="2436090" y="0"/>
                </a:lnTo>
                <a:lnTo>
                  <a:pt x="2889504" y="453414"/>
                </a:lnTo>
                <a:lnTo>
                  <a:pt x="2436090" y="906828"/>
                </a:lnTo>
                <a:lnTo>
                  <a:pt x="0" y="906828"/>
                </a:lnTo>
                <a:lnTo>
                  <a:pt x="14502" y="398550"/>
                </a:lnTo>
                <a:lnTo>
                  <a:pt x="0" y="0"/>
                </a:lnTo>
                <a:close/>
              </a:path>
            </a:pathLst>
          </a:cu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sp>
        <p:nvSpPr>
          <p:cNvPr id="12" name="Flecha: cheurón 11">
            <a:extLst>
              <a:ext uri="{FF2B5EF4-FFF2-40B4-BE49-F238E27FC236}">
                <a16:creationId xmlns:a16="http://schemas.microsoft.com/office/drawing/2014/main" id="{CD1702E5-F79D-E8C7-6CAA-E193DE19F1CD}"/>
              </a:ext>
            </a:extLst>
          </p:cNvPr>
          <p:cNvSpPr/>
          <p:nvPr/>
        </p:nvSpPr>
        <p:spPr>
          <a:xfrm>
            <a:off x="-3445661" y="4953464"/>
            <a:ext cx="2893290" cy="906828"/>
          </a:xfrm>
          <a:custGeom>
            <a:avLst/>
            <a:gdLst>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453414 w 2889504"/>
              <a:gd name="connsiteY5" fmla="*/ 453414 h 906828"/>
              <a:gd name="connsiteX6" fmla="*/ 0 w 2889504"/>
              <a:gd name="connsiteY6" fmla="*/ 0 h 906828"/>
              <a:gd name="connsiteX0" fmla="*/ 3786 w 2893290"/>
              <a:gd name="connsiteY0" fmla="*/ 0 h 906828"/>
              <a:gd name="connsiteX1" fmla="*/ 2439876 w 2893290"/>
              <a:gd name="connsiteY1" fmla="*/ 0 h 906828"/>
              <a:gd name="connsiteX2" fmla="*/ 2893290 w 2893290"/>
              <a:gd name="connsiteY2" fmla="*/ 453414 h 906828"/>
              <a:gd name="connsiteX3" fmla="*/ 2439876 w 2893290"/>
              <a:gd name="connsiteY3" fmla="*/ 906828 h 906828"/>
              <a:gd name="connsiteX4" fmla="*/ 3786 w 2893290"/>
              <a:gd name="connsiteY4" fmla="*/ 906828 h 906828"/>
              <a:gd name="connsiteX5" fmla="*/ 0 w 2893290"/>
              <a:gd name="connsiteY5" fmla="*/ 453414 h 906828"/>
              <a:gd name="connsiteX6" fmla="*/ 3786 w 2893290"/>
              <a:gd name="connsiteY6" fmla="*/ 0 h 90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290" h="906828">
                <a:moveTo>
                  <a:pt x="3786" y="0"/>
                </a:moveTo>
                <a:lnTo>
                  <a:pt x="2439876" y="0"/>
                </a:lnTo>
                <a:lnTo>
                  <a:pt x="2893290" y="453414"/>
                </a:lnTo>
                <a:lnTo>
                  <a:pt x="2439876" y="906828"/>
                </a:lnTo>
                <a:lnTo>
                  <a:pt x="3786" y="906828"/>
                </a:lnTo>
                <a:lnTo>
                  <a:pt x="0" y="453414"/>
                </a:lnTo>
                <a:lnTo>
                  <a:pt x="3786" y="0"/>
                </a:lnTo>
                <a:close/>
              </a:path>
            </a:pathLst>
          </a:cu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sp>
        <p:nvSpPr>
          <p:cNvPr id="14" name="CuadroTexto 13">
            <a:extLst>
              <a:ext uri="{FF2B5EF4-FFF2-40B4-BE49-F238E27FC236}">
                <a16:creationId xmlns:a16="http://schemas.microsoft.com/office/drawing/2014/main" id="{3882295C-8571-C123-34F9-0C3B6E2D7B68}"/>
              </a:ext>
            </a:extLst>
          </p:cNvPr>
          <p:cNvSpPr txBox="1"/>
          <p:nvPr/>
        </p:nvSpPr>
        <p:spPr>
          <a:xfrm>
            <a:off x="-2935224" y="3030003"/>
            <a:ext cx="2066544" cy="830997"/>
          </a:xfrm>
          <a:prstGeom prst="rect">
            <a:avLst/>
          </a:prstGeom>
          <a:noFill/>
        </p:spPr>
        <p:txBody>
          <a:bodyPr wrap="square" rtlCol="0">
            <a:spAutoFit/>
          </a:bodyPr>
          <a:lstStyle/>
          <a:p>
            <a:r>
              <a:rPr lang="es-MX" sz="4800" dirty="0">
                <a:solidFill>
                  <a:schemeClr val="bg1"/>
                </a:solidFill>
              </a:rPr>
              <a:t>VISION</a:t>
            </a:r>
          </a:p>
        </p:txBody>
      </p:sp>
      <p:sp>
        <p:nvSpPr>
          <p:cNvPr id="15" name="CuadroTexto 14">
            <a:extLst>
              <a:ext uri="{FF2B5EF4-FFF2-40B4-BE49-F238E27FC236}">
                <a16:creationId xmlns:a16="http://schemas.microsoft.com/office/drawing/2014/main" id="{56606259-9642-03D2-28E2-FEC5066ADBDA}"/>
              </a:ext>
            </a:extLst>
          </p:cNvPr>
          <p:cNvSpPr txBox="1"/>
          <p:nvPr/>
        </p:nvSpPr>
        <p:spPr>
          <a:xfrm>
            <a:off x="-3099640" y="5029295"/>
            <a:ext cx="2744406" cy="830997"/>
          </a:xfrm>
          <a:prstGeom prst="rect">
            <a:avLst/>
          </a:prstGeom>
          <a:noFill/>
        </p:spPr>
        <p:txBody>
          <a:bodyPr wrap="square" rtlCol="0">
            <a:spAutoFit/>
          </a:bodyPr>
          <a:lstStyle/>
          <a:p>
            <a:r>
              <a:rPr lang="es-MX" sz="4800" dirty="0">
                <a:solidFill>
                  <a:schemeClr val="bg1"/>
                </a:solidFill>
              </a:rPr>
              <a:t>VALORES</a:t>
            </a:r>
          </a:p>
        </p:txBody>
      </p:sp>
      <p:pic>
        <p:nvPicPr>
          <p:cNvPr id="6" name="Imagen 5">
            <a:extLst>
              <a:ext uri="{FF2B5EF4-FFF2-40B4-BE49-F238E27FC236}">
                <a16:creationId xmlns:a16="http://schemas.microsoft.com/office/drawing/2014/main" id="{381430CA-A1BB-FC44-DF60-D17EC250D6F7}"/>
              </a:ext>
            </a:extLst>
          </p:cNvPr>
          <p:cNvPicPr preferRelativeResize="0">
            <a:picLocks/>
          </p:cNvPicPr>
          <p:nvPr/>
        </p:nvPicPr>
        <p:blipFill>
          <a:blip r:embed="rId3">
            <a:extLst>
              <a:ext uri="{28A0092B-C50C-407E-A947-70E740481C1C}">
                <a14:useLocalDpi xmlns:a14="http://schemas.microsoft.com/office/drawing/2010/main" val="0"/>
              </a:ext>
            </a:extLst>
          </a:blip>
          <a:srcRect t="15573" b="15573"/>
          <a:stretch/>
        </p:blipFill>
        <p:spPr>
          <a:xfrm>
            <a:off x="10800522" y="5827807"/>
            <a:ext cx="1391478" cy="960619"/>
          </a:xfrm>
          <a:prstGeom prst="rect">
            <a:avLst/>
          </a:prstGeom>
          <a:effectLst>
            <a:outerShdw blurRad="50800" dist="50800" dir="5400000" algn="ctr" rotWithShape="0">
              <a:srgbClr val="F7F8F8"/>
            </a:outerShdw>
          </a:effectLst>
        </p:spPr>
      </p:pic>
      <p:sp>
        <p:nvSpPr>
          <p:cNvPr id="4" name="Flecha: cheurón 3">
            <a:extLst>
              <a:ext uri="{FF2B5EF4-FFF2-40B4-BE49-F238E27FC236}">
                <a16:creationId xmlns:a16="http://schemas.microsoft.com/office/drawing/2014/main" id="{E16214B8-DE41-C68A-6E79-90EC872F9AC1}"/>
              </a:ext>
            </a:extLst>
          </p:cNvPr>
          <p:cNvSpPr/>
          <p:nvPr/>
        </p:nvSpPr>
        <p:spPr>
          <a:xfrm rot="5400000" flipH="1">
            <a:off x="-2734145" y="2696505"/>
            <a:ext cx="6788429" cy="1395414"/>
          </a:xfrm>
          <a:custGeom>
            <a:avLst/>
            <a:gdLst>
              <a:gd name="connsiteX0" fmla="*/ 0 w 8859329"/>
              <a:gd name="connsiteY0" fmla="*/ 0 h 1345719"/>
              <a:gd name="connsiteX1" fmla="*/ 8186470 w 8859329"/>
              <a:gd name="connsiteY1" fmla="*/ 0 h 1345719"/>
              <a:gd name="connsiteX2" fmla="*/ 8859329 w 8859329"/>
              <a:gd name="connsiteY2" fmla="*/ 672860 h 1345719"/>
              <a:gd name="connsiteX3" fmla="*/ 8186470 w 8859329"/>
              <a:gd name="connsiteY3" fmla="*/ 1345719 h 1345719"/>
              <a:gd name="connsiteX4" fmla="*/ 0 w 8859329"/>
              <a:gd name="connsiteY4" fmla="*/ 1345719 h 1345719"/>
              <a:gd name="connsiteX5" fmla="*/ 672860 w 8859329"/>
              <a:gd name="connsiteY5" fmla="*/ 672860 h 1345719"/>
              <a:gd name="connsiteX6" fmla="*/ 0 w 8859329"/>
              <a:gd name="connsiteY6" fmla="*/ 0 h 1345719"/>
              <a:gd name="connsiteX0" fmla="*/ 0 w 8195941"/>
              <a:gd name="connsiteY0" fmla="*/ 0 h 1345719"/>
              <a:gd name="connsiteX1" fmla="*/ 8186470 w 8195941"/>
              <a:gd name="connsiteY1" fmla="*/ 0 h 1345719"/>
              <a:gd name="connsiteX2" fmla="*/ 8195941 w 8195941"/>
              <a:gd name="connsiteY2" fmla="*/ 699754 h 1345719"/>
              <a:gd name="connsiteX3" fmla="*/ 8186470 w 8195941"/>
              <a:gd name="connsiteY3" fmla="*/ 1345719 h 1345719"/>
              <a:gd name="connsiteX4" fmla="*/ 0 w 8195941"/>
              <a:gd name="connsiteY4" fmla="*/ 1345719 h 1345719"/>
              <a:gd name="connsiteX5" fmla="*/ 672860 w 8195941"/>
              <a:gd name="connsiteY5" fmla="*/ 672860 h 1345719"/>
              <a:gd name="connsiteX6" fmla="*/ 0 w 8195941"/>
              <a:gd name="connsiteY6" fmla="*/ 0 h 1345719"/>
              <a:gd name="connsiteX0" fmla="*/ 3001 w 8198942"/>
              <a:gd name="connsiteY0" fmla="*/ 0 h 1345719"/>
              <a:gd name="connsiteX1" fmla="*/ 8189471 w 8198942"/>
              <a:gd name="connsiteY1" fmla="*/ 0 h 1345719"/>
              <a:gd name="connsiteX2" fmla="*/ 8198942 w 8198942"/>
              <a:gd name="connsiteY2" fmla="*/ 699754 h 1345719"/>
              <a:gd name="connsiteX3" fmla="*/ 8189471 w 8198942"/>
              <a:gd name="connsiteY3" fmla="*/ 1345719 h 1345719"/>
              <a:gd name="connsiteX4" fmla="*/ 3001 w 8198942"/>
              <a:gd name="connsiteY4" fmla="*/ 1345719 h 1345719"/>
              <a:gd name="connsiteX5" fmla="*/ 0 w 8198942"/>
              <a:gd name="connsiteY5" fmla="*/ 633103 h 1345719"/>
              <a:gd name="connsiteX6" fmla="*/ 3001 w 8198942"/>
              <a:gd name="connsiteY6" fmla="*/ 0 h 1345719"/>
              <a:gd name="connsiteX0" fmla="*/ 2 w 8195943"/>
              <a:gd name="connsiteY0" fmla="*/ 0 h 1345719"/>
              <a:gd name="connsiteX1" fmla="*/ 8186472 w 8195943"/>
              <a:gd name="connsiteY1" fmla="*/ 0 h 1345719"/>
              <a:gd name="connsiteX2" fmla="*/ 8195943 w 8195943"/>
              <a:gd name="connsiteY2" fmla="*/ 699754 h 1345719"/>
              <a:gd name="connsiteX3" fmla="*/ 8186472 w 8195943"/>
              <a:gd name="connsiteY3" fmla="*/ 1345719 h 1345719"/>
              <a:gd name="connsiteX4" fmla="*/ 2 w 8195943"/>
              <a:gd name="connsiteY4" fmla="*/ 1345719 h 1345719"/>
              <a:gd name="connsiteX5" fmla="*/ 573471 w 8195943"/>
              <a:gd name="connsiteY5" fmla="*/ 613225 h 1345719"/>
              <a:gd name="connsiteX6" fmla="*/ 2 w 8195943"/>
              <a:gd name="connsiteY6" fmla="*/ 0 h 1345719"/>
              <a:gd name="connsiteX0" fmla="*/ 2 w 8195943"/>
              <a:gd name="connsiteY0" fmla="*/ 19878 h 1365597"/>
              <a:gd name="connsiteX1" fmla="*/ 7083229 w 8195943"/>
              <a:gd name="connsiteY1" fmla="*/ 0 h 1365597"/>
              <a:gd name="connsiteX2" fmla="*/ 8195943 w 8195943"/>
              <a:gd name="connsiteY2" fmla="*/ 719632 h 1365597"/>
              <a:gd name="connsiteX3" fmla="*/ 8186472 w 8195943"/>
              <a:gd name="connsiteY3" fmla="*/ 1365597 h 1365597"/>
              <a:gd name="connsiteX4" fmla="*/ 2 w 8195943"/>
              <a:gd name="connsiteY4" fmla="*/ 1365597 h 1365597"/>
              <a:gd name="connsiteX5" fmla="*/ 573471 w 8195943"/>
              <a:gd name="connsiteY5" fmla="*/ 633103 h 1365597"/>
              <a:gd name="connsiteX6" fmla="*/ 2 w 8195943"/>
              <a:gd name="connsiteY6" fmla="*/ 19878 h 1365597"/>
              <a:gd name="connsiteX0" fmla="*/ 2 w 8195943"/>
              <a:gd name="connsiteY0" fmla="*/ 19878 h 1395414"/>
              <a:gd name="connsiteX1" fmla="*/ 7083229 w 8195943"/>
              <a:gd name="connsiteY1" fmla="*/ 0 h 1395414"/>
              <a:gd name="connsiteX2" fmla="*/ 8195943 w 8195943"/>
              <a:gd name="connsiteY2" fmla="*/ 719632 h 1395414"/>
              <a:gd name="connsiteX3" fmla="*/ 7073289 w 8195943"/>
              <a:gd name="connsiteY3" fmla="*/ 1395414 h 1395414"/>
              <a:gd name="connsiteX4" fmla="*/ 2 w 8195943"/>
              <a:gd name="connsiteY4" fmla="*/ 1365597 h 1395414"/>
              <a:gd name="connsiteX5" fmla="*/ 573471 w 8195943"/>
              <a:gd name="connsiteY5" fmla="*/ 633103 h 1395414"/>
              <a:gd name="connsiteX6" fmla="*/ 2 w 8195943"/>
              <a:gd name="connsiteY6" fmla="*/ 19878 h 1395414"/>
              <a:gd name="connsiteX0" fmla="*/ 2 w 7083229"/>
              <a:gd name="connsiteY0" fmla="*/ 19878 h 1395414"/>
              <a:gd name="connsiteX1" fmla="*/ 7083229 w 7083229"/>
              <a:gd name="connsiteY1" fmla="*/ 0 h 1395414"/>
              <a:gd name="connsiteX2" fmla="*/ 6377082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565925 w 7083229"/>
              <a:gd name="connsiteY2" fmla="*/ 689815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229" h="1395414">
                <a:moveTo>
                  <a:pt x="2" y="19878"/>
                </a:moveTo>
                <a:lnTo>
                  <a:pt x="7083229" y="0"/>
                </a:lnTo>
                <a:cubicBezTo>
                  <a:pt x="6844534" y="236564"/>
                  <a:pt x="6814560" y="383677"/>
                  <a:pt x="6565925" y="689815"/>
                </a:cubicBezTo>
                <a:cubicBezTo>
                  <a:pt x="6811247" y="1087354"/>
                  <a:pt x="6837907" y="1166840"/>
                  <a:pt x="7073289" y="1395414"/>
                </a:cubicBezTo>
                <a:lnTo>
                  <a:pt x="2" y="1365597"/>
                </a:lnTo>
                <a:cubicBezTo>
                  <a:pt x="-998" y="1128058"/>
                  <a:pt x="574471" y="870642"/>
                  <a:pt x="573471" y="633103"/>
                </a:cubicBezTo>
                <a:cubicBezTo>
                  <a:pt x="574471" y="422069"/>
                  <a:pt x="-998" y="230912"/>
                  <a:pt x="2" y="19878"/>
                </a:cubicBezTo>
                <a:close/>
              </a:path>
            </a:pathLst>
          </a:cu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 name="Subtítulo 2">
            <a:extLst>
              <a:ext uri="{FF2B5EF4-FFF2-40B4-BE49-F238E27FC236}">
                <a16:creationId xmlns:a16="http://schemas.microsoft.com/office/drawing/2014/main" id="{5A22E459-D741-1D97-417D-22C1D51B4D71}"/>
              </a:ext>
            </a:extLst>
          </p:cNvPr>
          <p:cNvSpPr>
            <a:spLocks noGrp="1"/>
          </p:cNvSpPr>
          <p:nvPr>
            <p:ph type="subTitle" idx="1"/>
          </p:nvPr>
        </p:nvSpPr>
        <p:spPr>
          <a:xfrm>
            <a:off x="1793324" y="2102225"/>
            <a:ext cx="6565368" cy="3776639"/>
          </a:xfrm>
        </p:spPr>
        <p:txBody>
          <a:bodyPr>
            <a:normAutofit/>
          </a:bodyPr>
          <a:lstStyle/>
          <a:p>
            <a:pPr algn="just"/>
            <a:r>
              <a:rPr lang="es-ES" dirty="0">
                <a:solidFill>
                  <a:schemeClr val="tx1"/>
                </a:solidFill>
              </a:rPr>
              <a:t>S</a:t>
            </a:r>
            <a:r>
              <a:rPr lang="es-ES" cap="none" dirty="0">
                <a:solidFill>
                  <a:schemeClr val="tx1"/>
                </a:solidFill>
              </a:rPr>
              <a:t>er el proveedor preferido de servicios y mantenimientos ofreciendo soluciones que no solo cumplan con lo acordado, sino que superen las expectativas de nuestros clientes en términos de calidad, eficiencia y excelencia </a:t>
            </a:r>
            <a:endParaRPr lang="es-MX" dirty="0">
              <a:solidFill>
                <a:schemeClr val="tx1"/>
              </a:solidFill>
            </a:endParaRPr>
          </a:p>
        </p:txBody>
      </p:sp>
      <p:sp>
        <p:nvSpPr>
          <p:cNvPr id="7" name="Rectángulo 6">
            <a:extLst>
              <a:ext uri="{FF2B5EF4-FFF2-40B4-BE49-F238E27FC236}">
                <a16:creationId xmlns:a16="http://schemas.microsoft.com/office/drawing/2014/main" id="{9EEBA855-5909-A73C-3A2A-3C9583E8BF88}"/>
              </a:ext>
            </a:extLst>
          </p:cNvPr>
          <p:cNvSpPr/>
          <p:nvPr/>
        </p:nvSpPr>
        <p:spPr>
          <a:xfrm>
            <a:off x="8650513" y="1296304"/>
            <a:ext cx="3143578" cy="4045056"/>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pic>
        <p:nvPicPr>
          <p:cNvPr id="17" name="Imagen 16">
            <a:extLst>
              <a:ext uri="{FF2B5EF4-FFF2-40B4-BE49-F238E27FC236}">
                <a16:creationId xmlns:a16="http://schemas.microsoft.com/office/drawing/2014/main" id="{14835683-3AD9-702B-3C5E-1AE51D55D252}"/>
              </a:ext>
            </a:extLst>
          </p:cNvPr>
          <p:cNvPicPr>
            <a:picLocks noChangeAspect="1"/>
          </p:cNvPicPr>
          <p:nvPr/>
        </p:nvPicPr>
        <p:blipFill>
          <a:blip r:embed="rId4"/>
          <a:stretch>
            <a:fillRect/>
          </a:stretch>
        </p:blipFill>
        <p:spPr>
          <a:xfrm>
            <a:off x="8897257" y="1548539"/>
            <a:ext cx="2665994" cy="3554658"/>
          </a:xfrm>
          <a:prstGeom prst="rect">
            <a:avLst/>
          </a:prstGeom>
        </p:spPr>
      </p:pic>
    </p:spTree>
    <p:extLst>
      <p:ext uri="{BB962C8B-B14F-4D97-AF65-F5344CB8AC3E}">
        <p14:creationId xmlns:p14="http://schemas.microsoft.com/office/powerpoint/2010/main" val="281843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sp>
        <p:nvSpPr>
          <p:cNvPr id="11" name="Flecha: cheurón 10">
            <a:extLst>
              <a:ext uri="{FF2B5EF4-FFF2-40B4-BE49-F238E27FC236}">
                <a16:creationId xmlns:a16="http://schemas.microsoft.com/office/drawing/2014/main" id="{DA71690D-6FF6-4F05-D78C-34BDB1FE012B}"/>
              </a:ext>
            </a:extLst>
          </p:cNvPr>
          <p:cNvSpPr/>
          <p:nvPr/>
        </p:nvSpPr>
        <p:spPr>
          <a:xfrm>
            <a:off x="1413271" y="750131"/>
            <a:ext cx="2889504" cy="906828"/>
          </a:xfrm>
          <a:custGeom>
            <a:avLst/>
            <a:gdLst>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453414 w 2889504"/>
              <a:gd name="connsiteY5" fmla="*/ 453414 h 906828"/>
              <a:gd name="connsiteX6" fmla="*/ 0 w 2889504"/>
              <a:gd name="connsiteY6" fmla="*/ 0 h 906828"/>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32790 w 2889504"/>
              <a:gd name="connsiteY5" fmla="*/ 380262 h 906828"/>
              <a:gd name="connsiteX6" fmla="*/ 0 w 2889504"/>
              <a:gd name="connsiteY6" fmla="*/ 0 h 906828"/>
              <a:gd name="connsiteX0" fmla="*/ 40362 w 2929866"/>
              <a:gd name="connsiteY0" fmla="*/ 0 h 906828"/>
              <a:gd name="connsiteX1" fmla="*/ 2476452 w 2929866"/>
              <a:gd name="connsiteY1" fmla="*/ 0 h 906828"/>
              <a:gd name="connsiteX2" fmla="*/ 2929866 w 2929866"/>
              <a:gd name="connsiteY2" fmla="*/ 453414 h 906828"/>
              <a:gd name="connsiteX3" fmla="*/ 2476452 w 2929866"/>
              <a:gd name="connsiteY3" fmla="*/ 906828 h 906828"/>
              <a:gd name="connsiteX4" fmla="*/ 40362 w 2929866"/>
              <a:gd name="connsiteY4" fmla="*/ 906828 h 906828"/>
              <a:gd name="connsiteX5" fmla="*/ 0 w 2929866"/>
              <a:gd name="connsiteY5" fmla="*/ 380262 h 906828"/>
              <a:gd name="connsiteX6" fmla="*/ 40362 w 2929866"/>
              <a:gd name="connsiteY6" fmla="*/ 0 h 906828"/>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14502 w 2889504"/>
              <a:gd name="connsiteY5" fmla="*/ 398550 h 906828"/>
              <a:gd name="connsiteX6" fmla="*/ 0 w 2889504"/>
              <a:gd name="connsiteY6" fmla="*/ 0 h 90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504" h="906828">
                <a:moveTo>
                  <a:pt x="0" y="0"/>
                </a:moveTo>
                <a:lnTo>
                  <a:pt x="2436090" y="0"/>
                </a:lnTo>
                <a:lnTo>
                  <a:pt x="2889504" y="453414"/>
                </a:lnTo>
                <a:lnTo>
                  <a:pt x="2436090" y="906828"/>
                </a:lnTo>
                <a:lnTo>
                  <a:pt x="0" y="906828"/>
                </a:lnTo>
                <a:lnTo>
                  <a:pt x="14502" y="398550"/>
                </a:lnTo>
                <a:lnTo>
                  <a:pt x="0" y="0"/>
                </a:lnTo>
                <a:close/>
              </a:path>
            </a:pathLst>
          </a:custGeom>
          <a:solidFill>
            <a:schemeClr val="bg1"/>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sp>
        <p:nvSpPr>
          <p:cNvPr id="14" name="CuadroTexto 13">
            <a:extLst>
              <a:ext uri="{FF2B5EF4-FFF2-40B4-BE49-F238E27FC236}">
                <a16:creationId xmlns:a16="http://schemas.microsoft.com/office/drawing/2014/main" id="{3882295C-8571-C123-34F9-0C3B6E2D7B68}"/>
              </a:ext>
            </a:extLst>
          </p:cNvPr>
          <p:cNvSpPr txBox="1"/>
          <p:nvPr/>
        </p:nvSpPr>
        <p:spPr>
          <a:xfrm>
            <a:off x="1441397" y="795715"/>
            <a:ext cx="2066544" cy="707886"/>
          </a:xfrm>
          <a:prstGeom prst="rect">
            <a:avLst/>
          </a:prstGeom>
          <a:noFill/>
        </p:spPr>
        <p:txBody>
          <a:bodyPr wrap="square" rtlCol="0">
            <a:spAutoFit/>
          </a:bodyPr>
          <a:lstStyle/>
          <a:p>
            <a:r>
              <a:rPr lang="es-MX" sz="4000" dirty="0"/>
              <a:t>VISION</a:t>
            </a:r>
            <a:endParaRPr lang="es-MX" sz="4400" dirty="0"/>
          </a:p>
        </p:txBody>
      </p:sp>
      <p:pic>
        <p:nvPicPr>
          <p:cNvPr id="6" name="Imagen 5">
            <a:extLst>
              <a:ext uri="{FF2B5EF4-FFF2-40B4-BE49-F238E27FC236}">
                <a16:creationId xmlns:a16="http://schemas.microsoft.com/office/drawing/2014/main" id="{381430CA-A1BB-FC44-DF60-D17EC250D6F7}"/>
              </a:ext>
            </a:extLst>
          </p:cNvPr>
          <p:cNvPicPr preferRelativeResize="0">
            <a:picLocks/>
          </p:cNvPicPr>
          <p:nvPr/>
        </p:nvPicPr>
        <p:blipFill>
          <a:blip r:embed="rId3">
            <a:extLst>
              <a:ext uri="{28A0092B-C50C-407E-A947-70E740481C1C}">
                <a14:useLocalDpi xmlns:a14="http://schemas.microsoft.com/office/drawing/2010/main" val="0"/>
              </a:ext>
            </a:extLst>
          </a:blip>
          <a:srcRect t="15573" b="15573"/>
          <a:stretch/>
        </p:blipFill>
        <p:spPr>
          <a:xfrm>
            <a:off x="10800522" y="5827807"/>
            <a:ext cx="1391478" cy="960619"/>
          </a:xfrm>
          <a:prstGeom prst="rect">
            <a:avLst/>
          </a:prstGeom>
          <a:effectLst>
            <a:outerShdw blurRad="50800" dist="50800" dir="5400000" algn="ctr" rotWithShape="0">
              <a:srgbClr val="F7F8F8"/>
            </a:outerShdw>
          </a:effectLst>
        </p:spPr>
      </p:pic>
      <p:sp>
        <p:nvSpPr>
          <p:cNvPr id="4" name="Flecha: cheurón 3">
            <a:extLst>
              <a:ext uri="{FF2B5EF4-FFF2-40B4-BE49-F238E27FC236}">
                <a16:creationId xmlns:a16="http://schemas.microsoft.com/office/drawing/2014/main" id="{E16214B8-DE41-C68A-6E79-90EC872F9AC1}"/>
              </a:ext>
            </a:extLst>
          </p:cNvPr>
          <p:cNvSpPr/>
          <p:nvPr/>
        </p:nvSpPr>
        <p:spPr>
          <a:xfrm rot="16200000" flipH="1">
            <a:off x="-2706171" y="2696505"/>
            <a:ext cx="6788429" cy="1395414"/>
          </a:xfrm>
          <a:custGeom>
            <a:avLst/>
            <a:gdLst>
              <a:gd name="connsiteX0" fmla="*/ 0 w 8859329"/>
              <a:gd name="connsiteY0" fmla="*/ 0 h 1345719"/>
              <a:gd name="connsiteX1" fmla="*/ 8186470 w 8859329"/>
              <a:gd name="connsiteY1" fmla="*/ 0 h 1345719"/>
              <a:gd name="connsiteX2" fmla="*/ 8859329 w 8859329"/>
              <a:gd name="connsiteY2" fmla="*/ 672860 h 1345719"/>
              <a:gd name="connsiteX3" fmla="*/ 8186470 w 8859329"/>
              <a:gd name="connsiteY3" fmla="*/ 1345719 h 1345719"/>
              <a:gd name="connsiteX4" fmla="*/ 0 w 8859329"/>
              <a:gd name="connsiteY4" fmla="*/ 1345719 h 1345719"/>
              <a:gd name="connsiteX5" fmla="*/ 672860 w 8859329"/>
              <a:gd name="connsiteY5" fmla="*/ 672860 h 1345719"/>
              <a:gd name="connsiteX6" fmla="*/ 0 w 8859329"/>
              <a:gd name="connsiteY6" fmla="*/ 0 h 1345719"/>
              <a:gd name="connsiteX0" fmla="*/ 0 w 8195941"/>
              <a:gd name="connsiteY0" fmla="*/ 0 h 1345719"/>
              <a:gd name="connsiteX1" fmla="*/ 8186470 w 8195941"/>
              <a:gd name="connsiteY1" fmla="*/ 0 h 1345719"/>
              <a:gd name="connsiteX2" fmla="*/ 8195941 w 8195941"/>
              <a:gd name="connsiteY2" fmla="*/ 699754 h 1345719"/>
              <a:gd name="connsiteX3" fmla="*/ 8186470 w 8195941"/>
              <a:gd name="connsiteY3" fmla="*/ 1345719 h 1345719"/>
              <a:gd name="connsiteX4" fmla="*/ 0 w 8195941"/>
              <a:gd name="connsiteY4" fmla="*/ 1345719 h 1345719"/>
              <a:gd name="connsiteX5" fmla="*/ 672860 w 8195941"/>
              <a:gd name="connsiteY5" fmla="*/ 672860 h 1345719"/>
              <a:gd name="connsiteX6" fmla="*/ 0 w 8195941"/>
              <a:gd name="connsiteY6" fmla="*/ 0 h 1345719"/>
              <a:gd name="connsiteX0" fmla="*/ 3001 w 8198942"/>
              <a:gd name="connsiteY0" fmla="*/ 0 h 1345719"/>
              <a:gd name="connsiteX1" fmla="*/ 8189471 w 8198942"/>
              <a:gd name="connsiteY1" fmla="*/ 0 h 1345719"/>
              <a:gd name="connsiteX2" fmla="*/ 8198942 w 8198942"/>
              <a:gd name="connsiteY2" fmla="*/ 699754 h 1345719"/>
              <a:gd name="connsiteX3" fmla="*/ 8189471 w 8198942"/>
              <a:gd name="connsiteY3" fmla="*/ 1345719 h 1345719"/>
              <a:gd name="connsiteX4" fmla="*/ 3001 w 8198942"/>
              <a:gd name="connsiteY4" fmla="*/ 1345719 h 1345719"/>
              <a:gd name="connsiteX5" fmla="*/ 0 w 8198942"/>
              <a:gd name="connsiteY5" fmla="*/ 633103 h 1345719"/>
              <a:gd name="connsiteX6" fmla="*/ 3001 w 8198942"/>
              <a:gd name="connsiteY6" fmla="*/ 0 h 1345719"/>
              <a:gd name="connsiteX0" fmla="*/ 2 w 8195943"/>
              <a:gd name="connsiteY0" fmla="*/ 0 h 1345719"/>
              <a:gd name="connsiteX1" fmla="*/ 8186472 w 8195943"/>
              <a:gd name="connsiteY1" fmla="*/ 0 h 1345719"/>
              <a:gd name="connsiteX2" fmla="*/ 8195943 w 8195943"/>
              <a:gd name="connsiteY2" fmla="*/ 699754 h 1345719"/>
              <a:gd name="connsiteX3" fmla="*/ 8186472 w 8195943"/>
              <a:gd name="connsiteY3" fmla="*/ 1345719 h 1345719"/>
              <a:gd name="connsiteX4" fmla="*/ 2 w 8195943"/>
              <a:gd name="connsiteY4" fmla="*/ 1345719 h 1345719"/>
              <a:gd name="connsiteX5" fmla="*/ 573471 w 8195943"/>
              <a:gd name="connsiteY5" fmla="*/ 613225 h 1345719"/>
              <a:gd name="connsiteX6" fmla="*/ 2 w 8195943"/>
              <a:gd name="connsiteY6" fmla="*/ 0 h 1345719"/>
              <a:gd name="connsiteX0" fmla="*/ 2 w 8195943"/>
              <a:gd name="connsiteY0" fmla="*/ 19878 h 1365597"/>
              <a:gd name="connsiteX1" fmla="*/ 7083229 w 8195943"/>
              <a:gd name="connsiteY1" fmla="*/ 0 h 1365597"/>
              <a:gd name="connsiteX2" fmla="*/ 8195943 w 8195943"/>
              <a:gd name="connsiteY2" fmla="*/ 719632 h 1365597"/>
              <a:gd name="connsiteX3" fmla="*/ 8186472 w 8195943"/>
              <a:gd name="connsiteY3" fmla="*/ 1365597 h 1365597"/>
              <a:gd name="connsiteX4" fmla="*/ 2 w 8195943"/>
              <a:gd name="connsiteY4" fmla="*/ 1365597 h 1365597"/>
              <a:gd name="connsiteX5" fmla="*/ 573471 w 8195943"/>
              <a:gd name="connsiteY5" fmla="*/ 633103 h 1365597"/>
              <a:gd name="connsiteX6" fmla="*/ 2 w 8195943"/>
              <a:gd name="connsiteY6" fmla="*/ 19878 h 1365597"/>
              <a:gd name="connsiteX0" fmla="*/ 2 w 8195943"/>
              <a:gd name="connsiteY0" fmla="*/ 19878 h 1395414"/>
              <a:gd name="connsiteX1" fmla="*/ 7083229 w 8195943"/>
              <a:gd name="connsiteY1" fmla="*/ 0 h 1395414"/>
              <a:gd name="connsiteX2" fmla="*/ 8195943 w 8195943"/>
              <a:gd name="connsiteY2" fmla="*/ 719632 h 1395414"/>
              <a:gd name="connsiteX3" fmla="*/ 7073289 w 8195943"/>
              <a:gd name="connsiteY3" fmla="*/ 1395414 h 1395414"/>
              <a:gd name="connsiteX4" fmla="*/ 2 w 8195943"/>
              <a:gd name="connsiteY4" fmla="*/ 1365597 h 1395414"/>
              <a:gd name="connsiteX5" fmla="*/ 573471 w 8195943"/>
              <a:gd name="connsiteY5" fmla="*/ 633103 h 1395414"/>
              <a:gd name="connsiteX6" fmla="*/ 2 w 8195943"/>
              <a:gd name="connsiteY6" fmla="*/ 19878 h 1395414"/>
              <a:gd name="connsiteX0" fmla="*/ 2 w 7083229"/>
              <a:gd name="connsiteY0" fmla="*/ 19878 h 1395414"/>
              <a:gd name="connsiteX1" fmla="*/ 7083229 w 7083229"/>
              <a:gd name="connsiteY1" fmla="*/ 0 h 1395414"/>
              <a:gd name="connsiteX2" fmla="*/ 6377082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565925 w 7083229"/>
              <a:gd name="connsiteY2" fmla="*/ 689815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229" h="1395414">
                <a:moveTo>
                  <a:pt x="2" y="19878"/>
                </a:moveTo>
                <a:lnTo>
                  <a:pt x="7083229" y="0"/>
                </a:lnTo>
                <a:cubicBezTo>
                  <a:pt x="6844534" y="236564"/>
                  <a:pt x="6814560" y="383677"/>
                  <a:pt x="6565925" y="689815"/>
                </a:cubicBezTo>
                <a:cubicBezTo>
                  <a:pt x="6811247" y="1087354"/>
                  <a:pt x="6837907" y="1166840"/>
                  <a:pt x="7073289" y="1395414"/>
                </a:cubicBezTo>
                <a:lnTo>
                  <a:pt x="2" y="1365597"/>
                </a:lnTo>
                <a:cubicBezTo>
                  <a:pt x="-998" y="1128058"/>
                  <a:pt x="574471" y="870642"/>
                  <a:pt x="573471" y="633103"/>
                </a:cubicBezTo>
                <a:cubicBezTo>
                  <a:pt x="574471" y="422069"/>
                  <a:pt x="-998" y="230912"/>
                  <a:pt x="2" y="19878"/>
                </a:cubicBezTo>
                <a:close/>
              </a:path>
            </a:pathLst>
          </a:cu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 name="Subtítulo 2">
            <a:extLst>
              <a:ext uri="{FF2B5EF4-FFF2-40B4-BE49-F238E27FC236}">
                <a16:creationId xmlns:a16="http://schemas.microsoft.com/office/drawing/2014/main" id="{5A22E459-D741-1D97-417D-22C1D51B4D71}"/>
              </a:ext>
            </a:extLst>
          </p:cNvPr>
          <p:cNvSpPr>
            <a:spLocks noGrp="1"/>
          </p:cNvSpPr>
          <p:nvPr>
            <p:ph type="subTitle" idx="1"/>
          </p:nvPr>
        </p:nvSpPr>
        <p:spPr>
          <a:xfrm>
            <a:off x="1808162" y="2013724"/>
            <a:ext cx="6037836" cy="3776639"/>
          </a:xfrm>
        </p:spPr>
        <p:txBody>
          <a:bodyPr>
            <a:normAutofit/>
          </a:bodyPr>
          <a:lstStyle/>
          <a:p>
            <a:pPr algn="just"/>
            <a:r>
              <a:rPr lang="es-ES" dirty="0">
                <a:solidFill>
                  <a:schemeClr val="tx1"/>
                </a:solidFill>
              </a:rPr>
              <a:t>T</a:t>
            </a:r>
            <a:r>
              <a:rPr lang="es-ES" cap="none" dirty="0">
                <a:solidFill>
                  <a:schemeClr val="tx1"/>
                </a:solidFill>
              </a:rPr>
              <a:t>ransformar la eficiencia y confiabilidad en la industria de los servicios y mantenimientos innovadores y personalizados, nos esforzaremos a ser lideres en soluciones técnicas avanzadas que  maximicen la productividad y minimicen los tiempos de inactividad, asegurando la satisfacción total de nuestros clientes </a:t>
            </a:r>
            <a:endParaRPr lang="es-MX" dirty="0">
              <a:solidFill>
                <a:schemeClr val="tx1"/>
              </a:solidFill>
            </a:endParaRPr>
          </a:p>
        </p:txBody>
      </p:sp>
      <p:sp>
        <p:nvSpPr>
          <p:cNvPr id="7" name="Rectángulo 6">
            <a:extLst>
              <a:ext uri="{FF2B5EF4-FFF2-40B4-BE49-F238E27FC236}">
                <a16:creationId xmlns:a16="http://schemas.microsoft.com/office/drawing/2014/main" id="{9EEBA855-5909-A73C-3A2A-3C9583E8BF88}"/>
              </a:ext>
            </a:extLst>
          </p:cNvPr>
          <p:cNvSpPr/>
          <p:nvPr/>
        </p:nvSpPr>
        <p:spPr>
          <a:xfrm>
            <a:off x="8323045" y="946605"/>
            <a:ext cx="3868953" cy="4843757"/>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pic>
        <p:nvPicPr>
          <p:cNvPr id="10" name="Imagen 9">
            <a:extLst>
              <a:ext uri="{FF2B5EF4-FFF2-40B4-BE49-F238E27FC236}">
                <a16:creationId xmlns:a16="http://schemas.microsoft.com/office/drawing/2014/main" id="{5FB2C99F-DF9F-3E77-6B57-1D33065F13E4}"/>
              </a:ext>
            </a:extLst>
          </p:cNvPr>
          <p:cNvPicPr>
            <a:picLocks noChangeAspect="1"/>
          </p:cNvPicPr>
          <p:nvPr/>
        </p:nvPicPr>
        <p:blipFill>
          <a:blip r:embed="rId4"/>
          <a:stretch>
            <a:fillRect/>
          </a:stretch>
        </p:blipFill>
        <p:spPr>
          <a:xfrm>
            <a:off x="8712337" y="1346064"/>
            <a:ext cx="3056286" cy="4075048"/>
          </a:xfrm>
          <a:prstGeom prst="rect">
            <a:avLst/>
          </a:prstGeom>
        </p:spPr>
      </p:pic>
    </p:spTree>
    <p:extLst>
      <p:ext uri="{BB962C8B-B14F-4D97-AF65-F5344CB8AC3E}">
        <p14:creationId xmlns:p14="http://schemas.microsoft.com/office/powerpoint/2010/main" val="2737835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cheurón 3">
            <a:extLst>
              <a:ext uri="{FF2B5EF4-FFF2-40B4-BE49-F238E27FC236}">
                <a16:creationId xmlns:a16="http://schemas.microsoft.com/office/drawing/2014/main" id="{FA62FCAB-86A7-8074-CAB6-446BDF6829D1}"/>
              </a:ext>
            </a:extLst>
          </p:cNvPr>
          <p:cNvSpPr/>
          <p:nvPr/>
        </p:nvSpPr>
        <p:spPr>
          <a:xfrm rot="16200000" flipH="1">
            <a:off x="-2706171" y="2696505"/>
            <a:ext cx="6788429" cy="1395414"/>
          </a:xfrm>
          <a:custGeom>
            <a:avLst/>
            <a:gdLst>
              <a:gd name="connsiteX0" fmla="*/ 0 w 8859329"/>
              <a:gd name="connsiteY0" fmla="*/ 0 h 1345719"/>
              <a:gd name="connsiteX1" fmla="*/ 8186470 w 8859329"/>
              <a:gd name="connsiteY1" fmla="*/ 0 h 1345719"/>
              <a:gd name="connsiteX2" fmla="*/ 8859329 w 8859329"/>
              <a:gd name="connsiteY2" fmla="*/ 672860 h 1345719"/>
              <a:gd name="connsiteX3" fmla="*/ 8186470 w 8859329"/>
              <a:gd name="connsiteY3" fmla="*/ 1345719 h 1345719"/>
              <a:gd name="connsiteX4" fmla="*/ 0 w 8859329"/>
              <a:gd name="connsiteY4" fmla="*/ 1345719 h 1345719"/>
              <a:gd name="connsiteX5" fmla="*/ 672860 w 8859329"/>
              <a:gd name="connsiteY5" fmla="*/ 672860 h 1345719"/>
              <a:gd name="connsiteX6" fmla="*/ 0 w 8859329"/>
              <a:gd name="connsiteY6" fmla="*/ 0 h 1345719"/>
              <a:gd name="connsiteX0" fmla="*/ 0 w 8195941"/>
              <a:gd name="connsiteY0" fmla="*/ 0 h 1345719"/>
              <a:gd name="connsiteX1" fmla="*/ 8186470 w 8195941"/>
              <a:gd name="connsiteY1" fmla="*/ 0 h 1345719"/>
              <a:gd name="connsiteX2" fmla="*/ 8195941 w 8195941"/>
              <a:gd name="connsiteY2" fmla="*/ 699754 h 1345719"/>
              <a:gd name="connsiteX3" fmla="*/ 8186470 w 8195941"/>
              <a:gd name="connsiteY3" fmla="*/ 1345719 h 1345719"/>
              <a:gd name="connsiteX4" fmla="*/ 0 w 8195941"/>
              <a:gd name="connsiteY4" fmla="*/ 1345719 h 1345719"/>
              <a:gd name="connsiteX5" fmla="*/ 672860 w 8195941"/>
              <a:gd name="connsiteY5" fmla="*/ 672860 h 1345719"/>
              <a:gd name="connsiteX6" fmla="*/ 0 w 8195941"/>
              <a:gd name="connsiteY6" fmla="*/ 0 h 1345719"/>
              <a:gd name="connsiteX0" fmla="*/ 3001 w 8198942"/>
              <a:gd name="connsiteY0" fmla="*/ 0 h 1345719"/>
              <a:gd name="connsiteX1" fmla="*/ 8189471 w 8198942"/>
              <a:gd name="connsiteY1" fmla="*/ 0 h 1345719"/>
              <a:gd name="connsiteX2" fmla="*/ 8198942 w 8198942"/>
              <a:gd name="connsiteY2" fmla="*/ 699754 h 1345719"/>
              <a:gd name="connsiteX3" fmla="*/ 8189471 w 8198942"/>
              <a:gd name="connsiteY3" fmla="*/ 1345719 h 1345719"/>
              <a:gd name="connsiteX4" fmla="*/ 3001 w 8198942"/>
              <a:gd name="connsiteY4" fmla="*/ 1345719 h 1345719"/>
              <a:gd name="connsiteX5" fmla="*/ 0 w 8198942"/>
              <a:gd name="connsiteY5" fmla="*/ 633103 h 1345719"/>
              <a:gd name="connsiteX6" fmla="*/ 3001 w 8198942"/>
              <a:gd name="connsiteY6" fmla="*/ 0 h 1345719"/>
              <a:gd name="connsiteX0" fmla="*/ 2 w 8195943"/>
              <a:gd name="connsiteY0" fmla="*/ 0 h 1345719"/>
              <a:gd name="connsiteX1" fmla="*/ 8186472 w 8195943"/>
              <a:gd name="connsiteY1" fmla="*/ 0 h 1345719"/>
              <a:gd name="connsiteX2" fmla="*/ 8195943 w 8195943"/>
              <a:gd name="connsiteY2" fmla="*/ 699754 h 1345719"/>
              <a:gd name="connsiteX3" fmla="*/ 8186472 w 8195943"/>
              <a:gd name="connsiteY3" fmla="*/ 1345719 h 1345719"/>
              <a:gd name="connsiteX4" fmla="*/ 2 w 8195943"/>
              <a:gd name="connsiteY4" fmla="*/ 1345719 h 1345719"/>
              <a:gd name="connsiteX5" fmla="*/ 573471 w 8195943"/>
              <a:gd name="connsiteY5" fmla="*/ 613225 h 1345719"/>
              <a:gd name="connsiteX6" fmla="*/ 2 w 8195943"/>
              <a:gd name="connsiteY6" fmla="*/ 0 h 1345719"/>
              <a:gd name="connsiteX0" fmla="*/ 2 w 8195943"/>
              <a:gd name="connsiteY0" fmla="*/ 19878 h 1365597"/>
              <a:gd name="connsiteX1" fmla="*/ 7083229 w 8195943"/>
              <a:gd name="connsiteY1" fmla="*/ 0 h 1365597"/>
              <a:gd name="connsiteX2" fmla="*/ 8195943 w 8195943"/>
              <a:gd name="connsiteY2" fmla="*/ 719632 h 1365597"/>
              <a:gd name="connsiteX3" fmla="*/ 8186472 w 8195943"/>
              <a:gd name="connsiteY3" fmla="*/ 1365597 h 1365597"/>
              <a:gd name="connsiteX4" fmla="*/ 2 w 8195943"/>
              <a:gd name="connsiteY4" fmla="*/ 1365597 h 1365597"/>
              <a:gd name="connsiteX5" fmla="*/ 573471 w 8195943"/>
              <a:gd name="connsiteY5" fmla="*/ 633103 h 1365597"/>
              <a:gd name="connsiteX6" fmla="*/ 2 w 8195943"/>
              <a:gd name="connsiteY6" fmla="*/ 19878 h 1365597"/>
              <a:gd name="connsiteX0" fmla="*/ 2 w 8195943"/>
              <a:gd name="connsiteY0" fmla="*/ 19878 h 1395414"/>
              <a:gd name="connsiteX1" fmla="*/ 7083229 w 8195943"/>
              <a:gd name="connsiteY1" fmla="*/ 0 h 1395414"/>
              <a:gd name="connsiteX2" fmla="*/ 8195943 w 8195943"/>
              <a:gd name="connsiteY2" fmla="*/ 719632 h 1395414"/>
              <a:gd name="connsiteX3" fmla="*/ 7073289 w 8195943"/>
              <a:gd name="connsiteY3" fmla="*/ 1395414 h 1395414"/>
              <a:gd name="connsiteX4" fmla="*/ 2 w 8195943"/>
              <a:gd name="connsiteY4" fmla="*/ 1365597 h 1395414"/>
              <a:gd name="connsiteX5" fmla="*/ 573471 w 8195943"/>
              <a:gd name="connsiteY5" fmla="*/ 633103 h 1395414"/>
              <a:gd name="connsiteX6" fmla="*/ 2 w 8195943"/>
              <a:gd name="connsiteY6" fmla="*/ 19878 h 1395414"/>
              <a:gd name="connsiteX0" fmla="*/ 2 w 7083229"/>
              <a:gd name="connsiteY0" fmla="*/ 19878 h 1395414"/>
              <a:gd name="connsiteX1" fmla="*/ 7083229 w 7083229"/>
              <a:gd name="connsiteY1" fmla="*/ 0 h 1395414"/>
              <a:gd name="connsiteX2" fmla="*/ 6377082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565925 w 7083229"/>
              <a:gd name="connsiteY2" fmla="*/ 689815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229" h="1395414">
                <a:moveTo>
                  <a:pt x="2" y="19878"/>
                </a:moveTo>
                <a:lnTo>
                  <a:pt x="7083229" y="0"/>
                </a:lnTo>
                <a:cubicBezTo>
                  <a:pt x="6844534" y="236564"/>
                  <a:pt x="6814560" y="383677"/>
                  <a:pt x="6565925" y="689815"/>
                </a:cubicBezTo>
                <a:cubicBezTo>
                  <a:pt x="6811247" y="1087354"/>
                  <a:pt x="6837907" y="1166840"/>
                  <a:pt x="7073289" y="1395414"/>
                </a:cubicBezTo>
                <a:lnTo>
                  <a:pt x="2" y="1365597"/>
                </a:lnTo>
                <a:cubicBezTo>
                  <a:pt x="-998" y="1128058"/>
                  <a:pt x="574471" y="870642"/>
                  <a:pt x="573471" y="633103"/>
                </a:cubicBezTo>
                <a:cubicBezTo>
                  <a:pt x="574471" y="422069"/>
                  <a:pt x="-998" y="230912"/>
                  <a:pt x="2" y="19878"/>
                </a:cubicBezTo>
                <a:close/>
              </a:path>
            </a:pathLst>
          </a:cu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 name="Flecha: cheurón 10">
            <a:extLst>
              <a:ext uri="{FF2B5EF4-FFF2-40B4-BE49-F238E27FC236}">
                <a16:creationId xmlns:a16="http://schemas.microsoft.com/office/drawing/2014/main" id="{A795B083-1C0B-94A9-6479-1815A19CD8D8}"/>
              </a:ext>
            </a:extLst>
          </p:cNvPr>
          <p:cNvSpPr/>
          <p:nvPr/>
        </p:nvSpPr>
        <p:spPr>
          <a:xfrm>
            <a:off x="1356148" y="771544"/>
            <a:ext cx="2889504" cy="906828"/>
          </a:xfrm>
          <a:custGeom>
            <a:avLst/>
            <a:gdLst>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453414 w 2889504"/>
              <a:gd name="connsiteY5" fmla="*/ 453414 h 906828"/>
              <a:gd name="connsiteX6" fmla="*/ 0 w 2889504"/>
              <a:gd name="connsiteY6" fmla="*/ 0 h 906828"/>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32790 w 2889504"/>
              <a:gd name="connsiteY5" fmla="*/ 380262 h 906828"/>
              <a:gd name="connsiteX6" fmla="*/ 0 w 2889504"/>
              <a:gd name="connsiteY6" fmla="*/ 0 h 906828"/>
              <a:gd name="connsiteX0" fmla="*/ 40362 w 2929866"/>
              <a:gd name="connsiteY0" fmla="*/ 0 h 906828"/>
              <a:gd name="connsiteX1" fmla="*/ 2476452 w 2929866"/>
              <a:gd name="connsiteY1" fmla="*/ 0 h 906828"/>
              <a:gd name="connsiteX2" fmla="*/ 2929866 w 2929866"/>
              <a:gd name="connsiteY2" fmla="*/ 453414 h 906828"/>
              <a:gd name="connsiteX3" fmla="*/ 2476452 w 2929866"/>
              <a:gd name="connsiteY3" fmla="*/ 906828 h 906828"/>
              <a:gd name="connsiteX4" fmla="*/ 40362 w 2929866"/>
              <a:gd name="connsiteY4" fmla="*/ 906828 h 906828"/>
              <a:gd name="connsiteX5" fmla="*/ 0 w 2929866"/>
              <a:gd name="connsiteY5" fmla="*/ 380262 h 906828"/>
              <a:gd name="connsiteX6" fmla="*/ 40362 w 2929866"/>
              <a:gd name="connsiteY6" fmla="*/ 0 h 906828"/>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14502 w 2889504"/>
              <a:gd name="connsiteY5" fmla="*/ 398550 h 906828"/>
              <a:gd name="connsiteX6" fmla="*/ 0 w 2889504"/>
              <a:gd name="connsiteY6" fmla="*/ 0 h 90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504" h="906828">
                <a:moveTo>
                  <a:pt x="0" y="0"/>
                </a:moveTo>
                <a:lnTo>
                  <a:pt x="2436090" y="0"/>
                </a:lnTo>
                <a:lnTo>
                  <a:pt x="2889504" y="453414"/>
                </a:lnTo>
                <a:lnTo>
                  <a:pt x="2436090" y="906828"/>
                </a:lnTo>
                <a:lnTo>
                  <a:pt x="0" y="906828"/>
                </a:lnTo>
                <a:lnTo>
                  <a:pt x="14502" y="398550"/>
                </a:lnTo>
                <a:lnTo>
                  <a:pt x="0" y="0"/>
                </a:lnTo>
                <a:close/>
              </a:path>
            </a:pathLst>
          </a:custGeom>
          <a:solidFill>
            <a:schemeClr val="bg1"/>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solidFill>
                <a:schemeClr val="tx1"/>
              </a:solidFill>
            </a:endParaRPr>
          </a:p>
        </p:txBody>
      </p:sp>
      <p:sp>
        <p:nvSpPr>
          <p:cNvPr id="4" name="Rectángulo 3">
            <a:extLst>
              <a:ext uri="{FF2B5EF4-FFF2-40B4-BE49-F238E27FC236}">
                <a16:creationId xmlns:a16="http://schemas.microsoft.com/office/drawing/2014/main" id="{435455EF-9512-9765-2512-1B902CF8C2B1}"/>
              </a:ext>
            </a:extLst>
          </p:cNvPr>
          <p:cNvSpPr/>
          <p:nvPr/>
        </p:nvSpPr>
        <p:spPr>
          <a:xfrm>
            <a:off x="7845998" y="496229"/>
            <a:ext cx="3868953" cy="4843757"/>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sp>
        <p:nvSpPr>
          <p:cNvPr id="5" name="CuadroTexto 4">
            <a:extLst>
              <a:ext uri="{FF2B5EF4-FFF2-40B4-BE49-F238E27FC236}">
                <a16:creationId xmlns:a16="http://schemas.microsoft.com/office/drawing/2014/main" id="{CD94DB97-F675-BACE-146D-336B28BF7D1E}"/>
              </a:ext>
            </a:extLst>
          </p:cNvPr>
          <p:cNvSpPr txBox="1"/>
          <p:nvPr/>
        </p:nvSpPr>
        <p:spPr>
          <a:xfrm>
            <a:off x="1286099" y="840237"/>
            <a:ext cx="2706887" cy="707886"/>
          </a:xfrm>
          <a:prstGeom prst="rect">
            <a:avLst/>
          </a:prstGeom>
          <a:noFill/>
        </p:spPr>
        <p:txBody>
          <a:bodyPr wrap="square" rtlCol="0">
            <a:spAutoFit/>
          </a:bodyPr>
          <a:lstStyle/>
          <a:p>
            <a:r>
              <a:rPr lang="es-MX" sz="4000" dirty="0"/>
              <a:t>OBJETIVO</a:t>
            </a:r>
            <a:endParaRPr lang="es-MX" sz="4400" dirty="0"/>
          </a:p>
        </p:txBody>
      </p:sp>
      <p:sp>
        <p:nvSpPr>
          <p:cNvPr id="6" name="Subtítulo 2">
            <a:extLst>
              <a:ext uri="{FF2B5EF4-FFF2-40B4-BE49-F238E27FC236}">
                <a16:creationId xmlns:a16="http://schemas.microsoft.com/office/drawing/2014/main" id="{66F52EFB-2709-8DE0-8912-512AEB63A6BC}"/>
              </a:ext>
            </a:extLst>
          </p:cNvPr>
          <p:cNvSpPr txBox="1">
            <a:spLocks/>
          </p:cNvSpPr>
          <p:nvPr/>
        </p:nvSpPr>
        <p:spPr>
          <a:xfrm>
            <a:off x="1808162" y="2013724"/>
            <a:ext cx="6037836" cy="3776639"/>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just">
              <a:buNone/>
            </a:pPr>
            <a:endParaRPr lang="es-MX" dirty="0"/>
          </a:p>
        </p:txBody>
      </p:sp>
      <p:sp>
        <p:nvSpPr>
          <p:cNvPr id="7" name="CuadroTexto 6">
            <a:extLst>
              <a:ext uri="{FF2B5EF4-FFF2-40B4-BE49-F238E27FC236}">
                <a16:creationId xmlns:a16="http://schemas.microsoft.com/office/drawing/2014/main" id="{298E443A-695B-C0F6-8BE3-B530359BD965}"/>
              </a:ext>
            </a:extLst>
          </p:cNvPr>
          <p:cNvSpPr txBox="1"/>
          <p:nvPr/>
        </p:nvSpPr>
        <p:spPr>
          <a:xfrm>
            <a:off x="1808162" y="2013724"/>
            <a:ext cx="6037836" cy="1477328"/>
          </a:xfrm>
          <a:prstGeom prst="rect">
            <a:avLst/>
          </a:prstGeom>
          <a:noFill/>
        </p:spPr>
        <p:txBody>
          <a:bodyPr wrap="square" rtlCol="0">
            <a:spAutoFit/>
          </a:bodyPr>
          <a:lstStyle/>
          <a:p>
            <a:r>
              <a:rPr lang="es-ES" dirty="0"/>
              <a:t>Optimizar el rendimiento y la eficiencia de las maquinas mediante la programación de mantenimientos preventivos evitando lo más posible los mantenimientos correctivos, asegurando tiempos de inactividad mínima y máxima productividad para nuestros clientes </a:t>
            </a:r>
            <a:endParaRPr lang="es-MX" dirty="0"/>
          </a:p>
        </p:txBody>
      </p:sp>
      <p:pic>
        <p:nvPicPr>
          <p:cNvPr id="8" name="Imagen 7">
            <a:extLst>
              <a:ext uri="{FF2B5EF4-FFF2-40B4-BE49-F238E27FC236}">
                <a16:creationId xmlns:a16="http://schemas.microsoft.com/office/drawing/2014/main" id="{44392EB1-55C1-E7ED-4C63-756CFA53A42D}"/>
              </a:ext>
            </a:extLst>
          </p:cNvPr>
          <p:cNvPicPr preferRelativeResize="0">
            <a:picLocks/>
          </p:cNvPicPr>
          <p:nvPr/>
        </p:nvPicPr>
        <p:blipFill>
          <a:blip r:embed="rId2">
            <a:extLst>
              <a:ext uri="{28A0092B-C50C-407E-A947-70E740481C1C}">
                <a14:useLocalDpi xmlns:a14="http://schemas.microsoft.com/office/drawing/2010/main" val="0"/>
              </a:ext>
            </a:extLst>
          </a:blip>
          <a:srcRect t="15573" b="15573"/>
          <a:stretch/>
        </p:blipFill>
        <p:spPr>
          <a:xfrm>
            <a:off x="10800522" y="5827807"/>
            <a:ext cx="1391478" cy="960619"/>
          </a:xfrm>
          <a:prstGeom prst="rect">
            <a:avLst/>
          </a:prstGeom>
          <a:effectLst>
            <a:outerShdw blurRad="50800" dist="50800" dir="5400000" algn="ctr" rotWithShape="0">
              <a:srgbClr val="F7F8F8"/>
            </a:outerShdw>
          </a:effectLst>
        </p:spPr>
      </p:pic>
      <p:pic>
        <p:nvPicPr>
          <p:cNvPr id="10" name="Imagen 9" descr="Imagen que contiene persona, interior, mujer, hombre&#10;&#10;Descripción generada automáticamente">
            <a:extLst>
              <a:ext uri="{FF2B5EF4-FFF2-40B4-BE49-F238E27FC236}">
                <a16:creationId xmlns:a16="http://schemas.microsoft.com/office/drawing/2014/main" id="{1C71780F-0009-9F1A-57F6-E9E2B753A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79069" y="1560156"/>
            <a:ext cx="4580738" cy="2715904"/>
          </a:xfrm>
          <a:prstGeom prst="rect">
            <a:avLst/>
          </a:prstGeom>
        </p:spPr>
      </p:pic>
    </p:spTree>
    <p:extLst>
      <p:ext uri="{BB962C8B-B14F-4D97-AF65-F5344CB8AC3E}">
        <p14:creationId xmlns:p14="http://schemas.microsoft.com/office/powerpoint/2010/main" val="38558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sp>
        <p:nvSpPr>
          <p:cNvPr id="12" name="Flecha: cheurón 11">
            <a:extLst>
              <a:ext uri="{FF2B5EF4-FFF2-40B4-BE49-F238E27FC236}">
                <a16:creationId xmlns:a16="http://schemas.microsoft.com/office/drawing/2014/main" id="{CD1702E5-F79D-E8C7-6CAA-E193DE19F1CD}"/>
              </a:ext>
            </a:extLst>
          </p:cNvPr>
          <p:cNvSpPr/>
          <p:nvPr/>
        </p:nvSpPr>
        <p:spPr>
          <a:xfrm>
            <a:off x="1386367" y="753037"/>
            <a:ext cx="2893290" cy="906828"/>
          </a:xfrm>
          <a:custGeom>
            <a:avLst/>
            <a:gdLst>
              <a:gd name="connsiteX0" fmla="*/ 0 w 2889504"/>
              <a:gd name="connsiteY0" fmla="*/ 0 h 906828"/>
              <a:gd name="connsiteX1" fmla="*/ 2436090 w 2889504"/>
              <a:gd name="connsiteY1" fmla="*/ 0 h 906828"/>
              <a:gd name="connsiteX2" fmla="*/ 2889504 w 2889504"/>
              <a:gd name="connsiteY2" fmla="*/ 453414 h 906828"/>
              <a:gd name="connsiteX3" fmla="*/ 2436090 w 2889504"/>
              <a:gd name="connsiteY3" fmla="*/ 906828 h 906828"/>
              <a:gd name="connsiteX4" fmla="*/ 0 w 2889504"/>
              <a:gd name="connsiteY4" fmla="*/ 906828 h 906828"/>
              <a:gd name="connsiteX5" fmla="*/ 453414 w 2889504"/>
              <a:gd name="connsiteY5" fmla="*/ 453414 h 906828"/>
              <a:gd name="connsiteX6" fmla="*/ 0 w 2889504"/>
              <a:gd name="connsiteY6" fmla="*/ 0 h 906828"/>
              <a:gd name="connsiteX0" fmla="*/ 3786 w 2893290"/>
              <a:gd name="connsiteY0" fmla="*/ 0 h 906828"/>
              <a:gd name="connsiteX1" fmla="*/ 2439876 w 2893290"/>
              <a:gd name="connsiteY1" fmla="*/ 0 h 906828"/>
              <a:gd name="connsiteX2" fmla="*/ 2893290 w 2893290"/>
              <a:gd name="connsiteY2" fmla="*/ 453414 h 906828"/>
              <a:gd name="connsiteX3" fmla="*/ 2439876 w 2893290"/>
              <a:gd name="connsiteY3" fmla="*/ 906828 h 906828"/>
              <a:gd name="connsiteX4" fmla="*/ 3786 w 2893290"/>
              <a:gd name="connsiteY4" fmla="*/ 906828 h 906828"/>
              <a:gd name="connsiteX5" fmla="*/ 0 w 2893290"/>
              <a:gd name="connsiteY5" fmla="*/ 453414 h 906828"/>
              <a:gd name="connsiteX6" fmla="*/ 3786 w 2893290"/>
              <a:gd name="connsiteY6" fmla="*/ 0 h 90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290" h="906828">
                <a:moveTo>
                  <a:pt x="3786" y="0"/>
                </a:moveTo>
                <a:lnTo>
                  <a:pt x="2439876" y="0"/>
                </a:lnTo>
                <a:lnTo>
                  <a:pt x="2893290" y="453414"/>
                </a:lnTo>
                <a:lnTo>
                  <a:pt x="2439876" y="906828"/>
                </a:lnTo>
                <a:lnTo>
                  <a:pt x="3786" y="906828"/>
                </a:lnTo>
                <a:lnTo>
                  <a:pt x="0" y="453414"/>
                </a:lnTo>
                <a:lnTo>
                  <a:pt x="3786" y="0"/>
                </a:lnTo>
                <a:close/>
              </a:path>
            </a:pathLst>
          </a:custGeom>
          <a:solidFill>
            <a:schemeClr val="bg1"/>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sp>
        <p:nvSpPr>
          <p:cNvPr id="15" name="CuadroTexto 14">
            <a:extLst>
              <a:ext uri="{FF2B5EF4-FFF2-40B4-BE49-F238E27FC236}">
                <a16:creationId xmlns:a16="http://schemas.microsoft.com/office/drawing/2014/main" id="{56606259-9642-03D2-28E2-FEC5066ADBDA}"/>
              </a:ext>
            </a:extLst>
          </p:cNvPr>
          <p:cNvSpPr txBox="1"/>
          <p:nvPr/>
        </p:nvSpPr>
        <p:spPr>
          <a:xfrm>
            <a:off x="1386367" y="737443"/>
            <a:ext cx="2744406" cy="830997"/>
          </a:xfrm>
          <a:prstGeom prst="rect">
            <a:avLst/>
          </a:prstGeom>
          <a:noFill/>
        </p:spPr>
        <p:txBody>
          <a:bodyPr wrap="square" rtlCol="0">
            <a:spAutoFit/>
          </a:bodyPr>
          <a:lstStyle/>
          <a:p>
            <a:r>
              <a:rPr lang="es-MX" sz="4800" dirty="0"/>
              <a:t>VALORES</a:t>
            </a:r>
          </a:p>
        </p:txBody>
      </p:sp>
      <p:pic>
        <p:nvPicPr>
          <p:cNvPr id="6" name="Imagen 5">
            <a:extLst>
              <a:ext uri="{FF2B5EF4-FFF2-40B4-BE49-F238E27FC236}">
                <a16:creationId xmlns:a16="http://schemas.microsoft.com/office/drawing/2014/main" id="{381430CA-A1BB-FC44-DF60-D17EC250D6F7}"/>
              </a:ext>
            </a:extLst>
          </p:cNvPr>
          <p:cNvPicPr preferRelativeResize="0">
            <a:picLocks/>
          </p:cNvPicPr>
          <p:nvPr/>
        </p:nvPicPr>
        <p:blipFill>
          <a:blip r:embed="rId3">
            <a:extLst>
              <a:ext uri="{28A0092B-C50C-407E-A947-70E740481C1C}">
                <a14:useLocalDpi xmlns:a14="http://schemas.microsoft.com/office/drawing/2010/main" val="0"/>
              </a:ext>
            </a:extLst>
          </a:blip>
          <a:srcRect t="15573" b="15573"/>
          <a:stretch/>
        </p:blipFill>
        <p:spPr>
          <a:xfrm>
            <a:off x="10800522" y="5827807"/>
            <a:ext cx="1391478" cy="960619"/>
          </a:xfrm>
          <a:prstGeom prst="rect">
            <a:avLst/>
          </a:prstGeom>
          <a:effectLst>
            <a:outerShdw blurRad="50800" dist="50800" dir="5400000" algn="ctr" rotWithShape="0">
              <a:srgbClr val="F7F8F8"/>
            </a:outerShdw>
          </a:effectLst>
        </p:spPr>
      </p:pic>
      <p:sp>
        <p:nvSpPr>
          <p:cNvPr id="4" name="Flecha: cheurón 3">
            <a:extLst>
              <a:ext uri="{FF2B5EF4-FFF2-40B4-BE49-F238E27FC236}">
                <a16:creationId xmlns:a16="http://schemas.microsoft.com/office/drawing/2014/main" id="{E16214B8-DE41-C68A-6E79-90EC872F9AC1}"/>
              </a:ext>
            </a:extLst>
          </p:cNvPr>
          <p:cNvSpPr/>
          <p:nvPr/>
        </p:nvSpPr>
        <p:spPr>
          <a:xfrm rot="5400000" flipH="1">
            <a:off x="-2713589" y="2696506"/>
            <a:ext cx="6788429" cy="1395414"/>
          </a:xfrm>
          <a:custGeom>
            <a:avLst/>
            <a:gdLst>
              <a:gd name="connsiteX0" fmla="*/ 0 w 8859329"/>
              <a:gd name="connsiteY0" fmla="*/ 0 h 1345719"/>
              <a:gd name="connsiteX1" fmla="*/ 8186470 w 8859329"/>
              <a:gd name="connsiteY1" fmla="*/ 0 h 1345719"/>
              <a:gd name="connsiteX2" fmla="*/ 8859329 w 8859329"/>
              <a:gd name="connsiteY2" fmla="*/ 672860 h 1345719"/>
              <a:gd name="connsiteX3" fmla="*/ 8186470 w 8859329"/>
              <a:gd name="connsiteY3" fmla="*/ 1345719 h 1345719"/>
              <a:gd name="connsiteX4" fmla="*/ 0 w 8859329"/>
              <a:gd name="connsiteY4" fmla="*/ 1345719 h 1345719"/>
              <a:gd name="connsiteX5" fmla="*/ 672860 w 8859329"/>
              <a:gd name="connsiteY5" fmla="*/ 672860 h 1345719"/>
              <a:gd name="connsiteX6" fmla="*/ 0 w 8859329"/>
              <a:gd name="connsiteY6" fmla="*/ 0 h 1345719"/>
              <a:gd name="connsiteX0" fmla="*/ 0 w 8195941"/>
              <a:gd name="connsiteY0" fmla="*/ 0 h 1345719"/>
              <a:gd name="connsiteX1" fmla="*/ 8186470 w 8195941"/>
              <a:gd name="connsiteY1" fmla="*/ 0 h 1345719"/>
              <a:gd name="connsiteX2" fmla="*/ 8195941 w 8195941"/>
              <a:gd name="connsiteY2" fmla="*/ 699754 h 1345719"/>
              <a:gd name="connsiteX3" fmla="*/ 8186470 w 8195941"/>
              <a:gd name="connsiteY3" fmla="*/ 1345719 h 1345719"/>
              <a:gd name="connsiteX4" fmla="*/ 0 w 8195941"/>
              <a:gd name="connsiteY4" fmla="*/ 1345719 h 1345719"/>
              <a:gd name="connsiteX5" fmla="*/ 672860 w 8195941"/>
              <a:gd name="connsiteY5" fmla="*/ 672860 h 1345719"/>
              <a:gd name="connsiteX6" fmla="*/ 0 w 8195941"/>
              <a:gd name="connsiteY6" fmla="*/ 0 h 1345719"/>
              <a:gd name="connsiteX0" fmla="*/ 3001 w 8198942"/>
              <a:gd name="connsiteY0" fmla="*/ 0 h 1345719"/>
              <a:gd name="connsiteX1" fmla="*/ 8189471 w 8198942"/>
              <a:gd name="connsiteY1" fmla="*/ 0 h 1345719"/>
              <a:gd name="connsiteX2" fmla="*/ 8198942 w 8198942"/>
              <a:gd name="connsiteY2" fmla="*/ 699754 h 1345719"/>
              <a:gd name="connsiteX3" fmla="*/ 8189471 w 8198942"/>
              <a:gd name="connsiteY3" fmla="*/ 1345719 h 1345719"/>
              <a:gd name="connsiteX4" fmla="*/ 3001 w 8198942"/>
              <a:gd name="connsiteY4" fmla="*/ 1345719 h 1345719"/>
              <a:gd name="connsiteX5" fmla="*/ 0 w 8198942"/>
              <a:gd name="connsiteY5" fmla="*/ 633103 h 1345719"/>
              <a:gd name="connsiteX6" fmla="*/ 3001 w 8198942"/>
              <a:gd name="connsiteY6" fmla="*/ 0 h 1345719"/>
              <a:gd name="connsiteX0" fmla="*/ 2 w 8195943"/>
              <a:gd name="connsiteY0" fmla="*/ 0 h 1345719"/>
              <a:gd name="connsiteX1" fmla="*/ 8186472 w 8195943"/>
              <a:gd name="connsiteY1" fmla="*/ 0 h 1345719"/>
              <a:gd name="connsiteX2" fmla="*/ 8195943 w 8195943"/>
              <a:gd name="connsiteY2" fmla="*/ 699754 h 1345719"/>
              <a:gd name="connsiteX3" fmla="*/ 8186472 w 8195943"/>
              <a:gd name="connsiteY3" fmla="*/ 1345719 h 1345719"/>
              <a:gd name="connsiteX4" fmla="*/ 2 w 8195943"/>
              <a:gd name="connsiteY4" fmla="*/ 1345719 h 1345719"/>
              <a:gd name="connsiteX5" fmla="*/ 573471 w 8195943"/>
              <a:gd name="connsiteY5" fmla="*/ 613225 h 1345719"/>
              <a:gd name="connsiteX6" fmla="*/ 2 w 8195943"/>
              <a:gd name="connsiteY6" fmla="*/ 0 h 1345719"/>
              <a:gd name="connsiteX0" fmla="*/ 2 w 8195943"/>
              <a:gd name="connsiteY0" fmla="*/ 19878 h 1365597"/>
              <a:gd name="connsiteX1" fmla="*/ 7083229 w 8195943"/>
              <a:gd name="connsiteY1" fmla="*/ 0 h 1365597"/>
              <a:gd name="connsiteX2" fmla="*/ 8195943 w 8195943"/>
              <a:gd name="connsiteY2" fmla="*/ 719632 h 1365597"/>
              <a:gd name="connsiteX3" fmla="*/ 8186472 w 8195943"/>
              <a:gd name="connsiteY3" fmla="*/ 1365597 h 1365597"/>
              <a:gd name="connsiteX4" fmla="*/ 2 w 8195943"/>
              <a:gd name="connsiteY4" fmla="*/ 1365597 h 1365597"/>
              <a:gd name="connsiteX5" fmla="*/ 573471 w 8195943"/>
              <a:gd name="connsiteY5" fmla="*/ 633103 h 1365597"/>
              <a:gd name="connsiteX6" fmla="*/ 2 w 8195943"/>
              <a:gd name="connsiteY6" fmla="*/ 19878 h 1365597"/>
              <a:gd name="connsiteX0" fmla="*/ 2 w 8195943"/>
              <a:gd name="connsiteY0" fmla="*/ 19878 h 1395414"/>
              <a:gd name="connsiteX1" fmla="*/ 7083229 w 8195943"/>
              <a:gd name="connsiteY1" fmla="*/ 0 h 1395414"/>
              <a:gd name="connsiteX2" fmla="*/ 8195943 w 8195943"/>
              <a:gd name="connsiteY2" fmla="*/ 719632 h 1395414"/>
              <a:gd name="connsiteX3" fmla="*/ 7073289 w 8195943"/>
              <a:gd name="connsiteY3" fmla="*/ 1395414 h 1395414"/>
              <a:gd name="connsiteX4" fmla="*/ 2 w 8195943"/>
              <a:gd name="connsiteY4" fmla="*/ 1365597 h 1395414"/>
              <a:gd name="connsiteX5" fmla="*/ 573471 w 8195943"/>
              <a:gd name="connsiteY5" fmla="*/ 633103 h 1395414"/>
              <a:gd name="connsiteX6" fmla="*/ 2 w 8195943"/>
              <a:gd name="connsiteY6" fmla="*/ 19878 h 1395414"/>
              <a:gd name="connsiteX0" fmla="*/ 2 w 7083229"/>
              <a:gd name="connsiteY0" fmla="*/ 19878 h 1395414"/>
              <a:gd name="connsiteX1" fmla="*/ 7083229 w 7083229"/>
              <a:gd name="connsiteY1" fmla="*/ 0 h 1395414"/>
              <a:gd name="connsiteX2" fmla="*/ 6377082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565925 w 7083229"/>
              <a:gd name="connsiteY2" fmla="*/ 689815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229" h="1395414">
                <a:moveTo>
                  <a:pt x="2" y="19878"/>
                </a:moveTo>
                <a:lnTo>
                  <a:pt x="7083229" y="0"/>
                </a:lnTo>
                <a:cubicBezTo>
                  <a:pt x="6844534" y="236564"/>
                  <a:pt x="6814560" y="383677"/>
                  <a:pt x="6565925" y="689815"/>
                </a:cubicBezTo>
                <a:cubicBezTo>
                  <a:pt x="6811247" y="1087354"/>
                  <a:pt x="6837907" y="1166840"/>
                  <a:pt x="7073289" y="1395414"/>
                </a:cubicBezTo>
                <a:lnTo>
                  <a:pt x="2" y="1365597"/>
                </a:lnTo>
                <a:cubicBezTo>
                  <a:pt x="-998" y="1128058"/>
                  <a:pt x="574471" y="870642"/>
                  <a:pt x="573471" y="633103"/>
                </a:cubicBezTo>
                <a:cubicBezTo>
                  <a:pt x="574471" y="422069"/>
                  <a:pt x="-998" y="230912"/>
                  <a:pt x="2" y="19878"/>
                </a:cubicBezTo>
                <a:close/>
              </a:path>
            </a:pathLst>
          </a:cu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 name="Subtítulo 2">
            <a:extLst>
              <a:ext uri="{FF2B5EF4-FFF2-40B4-BE49-F238E27FC236}">
                <a16:creationId xmlns:a16="http://schemas.microsoft.com/office/drawing/2014/main" id="{5A22E459-D741-1D97-417D-22C1D51B4D71}"/>
              </a:ext>
            </a:extLst>
          </p:cNvPr>
          <p:cNvSpPr>
            <a:spLocks noGrp="1"/>
          </p:cNvSpPr>
          <p:nvPr>
            <p:ph type="subTitle" idx="1"/>
          </p:nvPr>
        </p:nvSpPr>
        <p:spPr>
          <a:xfrm>
            <a:off x="2372802" y="2083653"/>
            <a:ext cx="6037836" cy="3776639"/>
          </a:xfrm>
        </p:spPr>
        <p:txBody>
          <a:bodyPr>
            <a:normAutofit/>
          </a:bodyPr>
          <a:lstStyle/>
          <a:p>
            <a:pPr marL="342900" indent="-342900" algn="just">
              <a:buFont typeface="Arial" panose="020B0604020202020204" pitchFamily="34" charset="0"/>
              <a:buChar char="•"/>
            </a:pPr>
            <a:r>
              <a:rPr lang="es-MX" cap="none" dirty="0">
                <a:solidFill>
                  <a:schemeClr val="tx1"/>
                </a:solidFill>
              </a:rPr>
              <a:t>Trabajar en equipo y con respeto.</a:t>
            </a:r>
          </a:p>
          <a:p>
            <a:pPr marL="342900" indent="-342900" algn="just">
              <a:buFont typeface="Arial" panose="020B0604020202020204" pitchFamily="34" charset="0"/>
              <a:buChar char="•"/>
            </a:pPr>
            <a:r>
              <a:rPr lang="es-MX" cap="none" dirty="0">
                <a:solidFill>
                  <a:schemeClr val="tx1"/>
                </a:solidFill>
              </a:rPr>
              <a:t>Profesionalidad.</a:t>
            </a:r>
          </a:p>
          <a:p>
            <a:pPr marL="342900" indent="-342900" algn="just">
              <a:buFont typeface="Arial" panose="020B0604020202020204" pitchFamily="34" charset="0"/>
              <a:buChar char="•"/>
            </a:pPr>
            <a:r>
              <a:rPr lang="es-MX" cap="none" dirty="0">
                <a:solidFill>
                  <a:schemeClr val="tx1"/>
                </a:solidFill>
              </a:rPr>
              <a:t>Honestidad.</a:t>
            </a:r>
          </a:p>
          <a:p>
            <a:pPr marL="342900" indent="-342900" algn="just">
              <a:buFont typeface="Arial" panose="020B0604020202020204" pitchFamily="34" charset="0"/>
              <a:buChar char="•"/>
            </a:pPr>
            <a:r>
              <a:rPr lang="es-MX" cap="none" dirty="0">
                <a:solidFill>
                  <a:schemeClr val="tx1"/>
                </a:solidFill>
              </a:rPr>
              <a:t>Confianza.</a:t>
            </a:r>
          </a:p>
          <a:p>
            <a:pPr marL="342900" indent="-342900" algn="just">
              <a:buFont typeface="Arial" panose="020B0604020202020204" pitchFamily="34" charset="0"/>
              <a:buChar char="•"/>
            </a:pPr>
            <a:r>
              <a:rPr lang="es-MX" cap="none" dirty="0">
                <a:solidFill>
                  <a:schemeClr val="tx1"/>
                </a:solidFill>
              </a:rPr>
              <a:t>Responsabilidad.</a:t>
            </a:r>
          </a:p>
          <a:p>
            <a:pPr marL="342900" indent="-342900" algn="just">
              <a:buFont typeface="Arial" panose="020B0604020202020204" pitchFamily="34" charset="0"/>
              <a:buChar char="•"/>
            </a:pPr>
            <a:r>
              <a:rPr lang="es-MX" cap="none" dirty="0">
                <a:solidFill>
                  <a:schemeClr val="tx1"/>
                </a:solidFill>
              </a:rPr>
              <a:t>Compromiso.</a:t>
            </a:r>
          </a:p>
          <a:p>
            <a:pPr marL="342900" indent="-342900" algn="just">
              <a:buFont typeface="Arial" panose="020B0604020202020204" pitchFamily="34" charset="0"/>
              <a:buChar char="•"/>
            </a:pPr>
            <a:r>
              <a:rPr lang="es-MX" cap="none" dirty="0">
                <a:solidFill>
                  <a:schemeClr val="tx1"/>
                </a:solidFill>
              </a:rPr>
              <a:t>Auto exigencia.</a:t>
            </a:r>
          </a:p>
        </p:txBody>
      </p:sp>
      <p:sp>
        <p:nvSpPr>
          <p:cNvPr id="7" name="Rectángulo 6">
            <a:extLst>
              <a:ext uri="{FF2B5EF4-FFF2-40B4-BE49-F238E27FC236}">
                <a16:creationId xmlns:a16="http://schemas.microsoft.com/office/drawing/2014/main" id="{9EEBA855-5909-A73C-3A2A-3C9583E8BF88}"/>
              </a:ext>
            </a:extLst>
          </p:cNvPr>
          <p:cNvSpPr/>
          <p:nvPr/>
        </p:nvSpPr>
        <p:spPr>
          <a:xfrm>
            <a:off x="6029608" y="2572922"/>
            <a:ext cx="4570077" cy="3384258"/>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pic>
        <p:nvPicPr>
          <p:cNvPr id="10" name="Imagen 9">
            <a:extLst>
              <a:ext uri="{FF2B5EF4-FFF2-40B4-BE49-F238E27FC236}">
                <a16:creationId xmlns:a16="http://schemas.microsoft.com/office/drawing/2014/main" id="{9DB47077-E599-25FF-A706-FB22AFF8F51E}"/>
              </a:ext>
            </a:extLst>
          </p:cNvPr>
          <p:cNvPicPr>
            <a:picLocks noChangeAspect="1"/>
          </p:cNvPicPr>
          <p:nvPr/>
        </p:nvPicPr>
        <p:blipFill>
          <a:blip r:embed="rId4"/>
          <a:stretch>
            <a:fillRect/>
          </a:stretch>
        </p:blipFill>
        <p:spPr>
          <a:xfrm>
            <a:off x="6155554" y="2654215"/>
            <a:ext cx="4322242" cy="3221671"/>
          </a:xfrm>
          <a:prstGeom prst="rect">
            <a:avLst/>
          </a:prstGeom>
        </p:spPr>
      </p:pic>
    </p:spTree>
    <p:extLst>
      <p:ext uri="{BB962C8B-B14F-4D97-AF65-F5344CB8AC3E}">
        <p14:creationId xmlns:p14="http://schemas.microsoft.com/office/powerpoint/2010/main" val="1846560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81430CA-A1BB-FC44-DF60-D17EC250D6F7}"/>
              </a:ext>
            </a:extLst>
          </p:cNvPr>
          <p:cNvPicPr preferRelativeResize="0">
            <a:picLocks/>
          </p:cNvPicPr>
          <p:nvPr/>
        </p:nvPicPr>
        <p:blipFill>
          <a:blip r:embed="rId3">
            <a:extLst>
              <a:ext uri="{28A0092B-C50C-407E-A947-70E740481C1C}">
                <a14:useLocalDpi xmlns:a14="http://schemas.microsoft.com/office/drawing/2010/main" val="0"/>
              </a:ext>
            </a:extLst>
          </a:blip>
          <a:srcRect t="15573" b="15573"/>
          <a:stretch/>
        </p:blipFill>
        <p:spPr>
          <a:xfrm>
            <a:off x="10800522" y="5827807"/>
            <a:ext cx="1391478" cy="960619"/>
          </a:xfrm>
          <a:prstGeom prst="rect">
            <a:avLst/>
          </a:prstGeom>
          <a:effectLst>
            <a:outerShdw blurRad="50800" dist="50800" dir="5400000" algn="ctr" rotWithShape="0">
              <a:srgbClr val="F7F8F8"/>
            </a:outerShdw>
          </a:effectLst>
        </p:spPr>
      </p:pic>
      <p:graphicFrame>
        <p:nvGraphicFramePr>
          <p:cNvPr id="11" name="CuadroTexto 8">
            <a:extLst>
              <a:ext uri="{FF2B5EF4-FFF2-40B4-BE49-F238E27FC236}">
                <a16:creationId xmlns:a16="http://schemas.microsoft.com/office/drawing/2014/main" id="{1CB7E3DA-D84F-9897-1D97-0AC903DC340F}"/>
              </a:ext>
            </a:extLst>
          </p:cNvPr>
          <p:cNvGraphicFramePr/>
          <p:nvPr/>
        </p:nvGraphicFramePr>
        <p:xfrm>
          <a:off x="4135272" y="873457"/>
          <a:ext cx="7260609" cy="3139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Imagen que contiene tabla, cumpleaños, pastel, cocina&#10;&#10;Descripción generada automáticamente">
            <a:extLst>
              <a:ext uri="{FF2B5EF4-FFF2-40B4-BE49-F238E27FC236}">
                <a16:creationId xmlns:a16="http://schemas.microsoft.com/office/drawing/2014/main" id="{A4481720-F406-540F-B4FA-04E5104117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43579" y="1459788"/>
            <a:ext cx="4690660" cy="3517995"/>
          </a:xfrm>
          <a:prstGeom prst="rect">
            <a:avLst/>
          </a:prstGeom>
        </p:spPr>
      </p:pic>
    </p:spTree>
    <p:extLst>
      <p:ext uri="{BB962C8B-B14F-4D97-AF65-F5344CB8AC3E}">
        <p14:creationId xmlns:p14="http://schemas.microsoft.com/office/powerpoint/2010/main" val="388350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81430CA-A1BB-FC44-DF60-D17EC250D6F7}"/>
              </a:ext>
            </a:extLst>
          </p:cNvPr>
          <p:cNvPicPr preferRelativeResize="0">
            <a:picLocks/>
          </p:cNvPicPr>
          <p:nvPr/>
        </p:nvPicPr>
        <p:blipFill>
          <a:blip r:embed="rId3">
            <a:extLst>
              <a:ext uri="{28A0092B-C50C-407E-A947-70E740481C1C}">
                <a14:useLocalDpi xmlns:a14="http://schemas.microsoft.com/office/drawing/2010/main" val="0"/>
              </a:ext>
            </a:extLst>
          </a:blip>
          <a:srcRect t="15573" b="15573"/>
          <a:stretch/>
        </p:blipFill>
        <p:spPr>
          <a:xfrm>
            <a:off x="10800522" y="5827807"/>
            <a:ext cx="1391478" cy="960619"/>
          </a:xfrm>
          <a:prstGeom prst="rect">
            <a:avLst/>
          </a:prstGeom>
          <a:effectLst>
            <a:outerShdw blurRad="50800" dist="50800" dir="5400000" algn="ctr" rotWithShape="0">
              <a:srgbClr val="F7F8F8"/>
            </a:outerShdw>
          </a:effectLst>
        </p:spPr>
      </p:pic>
      <p:sp>
        <p:nvSpPr>
          <p:cNvPr id="4" name="Flecha: cheurón 3">
            <a:extLst>
              <a:ext uri="{FF2B5EF4-FFF2-40B4-BE49-F238E27FC236}">
                <a16:creationId xmlns:a16="http://schemas.microsoft.com/office/drawing/2014/main" id="{E16214B8-DE41-C68A-6E79-90EC872F9AC1}"/>
              </a:ext>
            </a:extLst>
          </p:cNvPr>
          <p:cNvSpPr/>
          <p:nvPr/>
        </p:nvSpPr>
        <p:spPr>
          <a:xfrm rot="10800000" flipH="1">
            <a:off x="1954635" y="14570"/>
            <a:ext cx="8196044" cy="1395414"/>
          </a:xfrm>
          <a:custGeom>
            <a:avLst/>
            <a:gdLst>
              <a:gd name="connsiteX0" fmla="*/ 0 w 8859329"/>
              <a:gd name="connsiteY0" fmla="*/ 0 h 1345719"/>
              <a:gd name="connsiteX1" fmla="*/ 8186470 w 8859329"/>
              <a:gd name="connsiteY1" fmla="*/ 0 h 1345719"/>
              <a:gd name="connsiteX2" fmla="*/ 8859329 w 8859329"/>
              <a:gd name="connsiteY2" fmla="*/ 672860 h 1345719"/>
              <a:gd name="connsiteX3" fmla="*/ 8186470 w 8859329"/>
              <a:gd name="connsiteY3" fmla="*/ 1345719 h 1345719"/>
              <a:gd name="connsiteX4" fmla="*/ 0 w 8859329"/>
              <a:gd name="connsiteY4" fmla="*/ 1345719 h 1345719"/>
              <a:gd name="connsiteX5" fmla="*/ 672860 w 8859329"/>
              <a:gd name="connsiteY5" fmla="*/ 672860 h 1345719"/>
              <a:gd name="connsiteX6" fmla="*/ 0 w 8859329"/>
              <a:gd name="connsiteY6" fmla="*/ 0 h 1345719"/>
              <a:gd name="connsiteX0" fmla="*/ 0 w 8195941"/>
              <a:gd name="connsiteY0" fmla="*/ 0 h 1345719"/>
              <a:gd name="connsiteX1" fmla="*/ 8186470 w 8195941"/>
              <a:gd name="connsiteY1" fmla="*/ 0 h 1345719"/>
              <a:gd name="connsiteX2" fmla="*/ 8195941 w 8195941"/>
              <a:gd name="connsiteY2" fmla="*/ 699754 h 1345719"/>
              <a:gd name="connsiteX3" fmla="*/ 8186470 w 8195941"/>
              <a:gd name="connsiteY3" fmla="*/ 1345719 h 1345719"/>
              <a:gd name="connsiteX4" fmla="*/ 0 w 8195941"/>
              <a:gd name="connsiteY4" fmla="*/ 1345719 h 1345719"/>
              <a:gd name="connsiteX5" fmla="*/ 672860 w 8195941"/>
              <a:gd name="connsiteY5" fmla="*/ 672860 h 1345719"/>
              <a:gd name="connsiteX6" fmla="*/ 0 w 8195941"/>
              <a:gd name="connsiteY6" fmla="*/ 0 h 1345719"/>
              <a:gd name="connsiteX0" fmla="*/ 3001 w 8198942"/>
              <a:gd name="connsiteY0" fmla="*/ 0 h 1345719"/>
              <a:gd name="connsiteX1" fmla="*/ 8189471 w 8198942"/>
              <a:gd name="connsiteY1" fmla="*/ 0 h 1345719"/>
              <a:gd name="connsiteX2" fmla="*/ 8198942 w 8198942"/>
              <a:gd name="connsiteY2" fmla="*/ 699754 h 1345719"/>
              <a:gd name="connsiteX3" fmla="*/ 8189471 w 8198942"/>
              <a:gd name="connsiteY3" fmla="*/ 1345719 h 1345719"/>
              <a:gd name="connsiteX4" fmla="*/ 3001 w 8198942"/>
              <a:gd name="connsiteY4" fmla="*/ 1345719 h 1345719"/>
              <a:gd name="connsiteX5" fmla="*/ 0 w 8198942"/>
              <a:gd name="connsiteY5" fmla="*/ 633103 h 1345719"/>
              <a:gd name="connsiteX6" fmla="*/ 3001 w 8198942"/>
              <a:gd name="connsiteY6" fmla="*/ 0 h 1345719"/>
              <a:gd name="connsiteX0" fmla="*/ 2 w 8195943"/>
              <a:gd name="connsiteY0" fmla="*/ 0 h 1345719"/>
              <a:gd name="connsiteX1" fmla="*/ 8186472 w 8195943"/>
              <a:gd name="connsiteY1" fmla="*/ 0 h 1345719"/>
              <a:gd name="connsiteX2" fmla="*/ 8195943 w 8195943"/>
              <a:gd name="connsiteY2" fmla="*/ 699754 h 1345719"/>
              <a:gd name="connsiteX3" fmla="*/ 8186472 w 8195943"/>
              <a:gd name="connsiteY3" fmla="*/ 1345719 h 1345719"/>
              <a:gd name="connsiteX4" fmla="*/ 2 w 8195943"/>
              <a:gd name="connsiteY4" fmla="*/ 1345719 h 1345719"/>
              <a:gd name="connsiteX5" fmla="*/ 573471 w 8195943"/>
              <a:gd name="connsiteY5" fmla="*/ 613225 h 1345719"/>
              <a:gd name="connsiteX6" fmla="*/ 2 w 8195943"/>
              <a:gd name="connsiteY6" fmla="*/ 0 h 1345719"/>
              <a:gd name="connsiteX0" fmla="*/ 2 w 8195943"/>
              <a:gd name="connsiteY0" fmla="*/ 19878 h 1365597"/>
              <a:gd name="connsiteX1" fmla="*/ 7083229 w 8195943"/>
              <a:gd name="connsiteY1" fmla="*/ 0 h 1365597"/>
              <a:gd name="connsiteX2" fmla="*/ 8195943 w 8195943"/>
              <a:gd name="connsiteY2" fmla="*/ 719632 h 1365597"/>
              <a:gd name="connsiteX3" fmla="*/ 8186472 w 8195943"/>
              <a:gd name="connsiteY3" fmla="*/ 1365597 h 1365597"/>
              <a:gd name="connsiteX4" fmla="*/ 2 w 8195943"/>
              <a:gd name="connsiteY4" fmla="*/ 1365597 h 1365597"/>
              <a:gd name="connsiteX5" fmla="*/ 573471 w 8195943"/>
              <a:gd name="connsiteY5" fmla="*/ 633103 h 1365597"/>
              <a:gd name="connsiteX6" fmla="*/ 2 w 8195943"/>
              <a:gd name="connsiteY6" fmla="*/ 19878 h 1365597"/>
              <a:gd name="connsiteX0" fmla="*/ 2 w 8195943"/>
              <a:gd name="connsiteY0" fmla="*/ 19878 h 1395414"/>
              <a:gd name="connsiteX1" fmla="*/ 7083229 w 8195943"/>
              <a:gd name="connsiteY1" fmla="*/ 0 h 1395414"/>
              <a:gd name="connsiteX2" fmla="*/ 8195943 w 8195943"/>
              <a:gd name="connsiteY2" fmla="*/ 719632 h 1395414"/>
              <a:gd name="connsiteX3" fmla="*/ 7073289 w 8195943"/>
              <a:gd name="connsiteY3" fmla="*/ 1395414 h 1395414"/>
              <a:gd name="connsiteX4" fmla="*/ 2 w 8195943"/>
              <a:gd name="connsiteY4" fmla="*/ 1365597 h 1395414"/>
              <a:gd name="connsiteX5" fmla="*/ 573471 w 8195943"/>
              <a:gd name="connsiteY5" fmla="*/ 633103 h 1395414"/>
              <a:gd name="connsiteX6" fmla="*/ 2 w 8195943"/>
              <a:gd name="connsiteY6" fmla="*/ 19878 h 1395414"/>
              <a:gd name="connsiteX0" fmla="*/ 2 w 7083229"/>
              <a:gd name="connsiteY0" fmla="*/ 19878 h 1395414"/>
              <a:gd name="connsiteX1" fmla="*/ 7083229 w 7083229"/>
              <a:gd name="connsiteY1" fmla="*/ 0 h 1395414"/>
              <a:gd name="connsiteX2" fmla="*/ 6377082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367143 w 7083229"/>
              <a:gd name="connsiteY2" fmla="*/ 709693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 name="connsiteX0" fmla="*/ 2 w 7083229"/>
              <a:gd name="connsiteY0" fmla="*/ 19878 h 1395414"/>
              <a:gd name="connsiteX1" fmla="*/ 7083229 w 7083229"/>
              <a:gd name="connsiteY1" fmla="*/ 0 h 1395414"/>
              <a:gd name="connsiteX2" fmla="*/ 6565925 w 7083229"/>
              <a:gd name="connsiteY2" fmla="*/ 689815 h 1395414"/>
              <a:gd name="connsiteX3" fmla="*/ 7073289 w 7083229"/>
              <a:gd name="connsiteY3" fmla="*/ 1395414 h 1395414"/>
              <a:gd name="connsiteX4" fmla="*/ 2 w 7083229"/>
              <a:gd name="connsiteY4" fmla="*/ 1365597 h 1395414"/>
              <a:gd name="connsiteX5" fmla="*/ 573471 w 7083229"/>
              <a:gd name="connsiteY5" fmla="*/ 633103 h 1395414"/>
              <a:gd name="connsiteX6" fmla="*/ 2 w 7083229"/>
              <a:gd name="connsiteY6" fmla="*/ 19878 h 139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229" h="1395414">
                <a:moveTo>
                  <a:pt x="2" y="19878"/>
                </a:moveTo>
                <a:lnTo>
                  <a:pt x="7083229" y="0"/>
                </a:lnTo>
                <a:cubicBezTo>
                  <a:pt x="6844534" y="236564"/>
                  <a:pt x="6814560" y="383677"/>
                  <a:pt x="6565925" y="689815"/>
                </a:cubicBezTo>
                <a:cubicBezTo>
                  <a:pt x="6811247" y="1087354"/>
                  <a:pt x="6837907" y="1166840"/>
                  <a:pt x="7073289" y="1395414"/>
                </a:cubicBezTo>
                <a:lnTo>
                  <a:pt x="2" y="1365597"/>
                </a:lnTo>
                <a:cubicBezTo>
                  <a:pt x="-998" y="1128058"/>
                  <a:pt x="574471" y="870642"/>
                  <a:pt x="573471" y="633103"/>
                </a:cubicBezTo>
                <a:cubicBezTo>
                  <a:pt x="574471" y="422069"/>
                  <a:pt x="-998" y="230912"/>
                  <a:pt x="2" y="19878"/>
                </a:cubicBezTo>
                <a:close/>
              </a:path>
            </a:pathLst>
          </a:cu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2" name="Título 1">
            <a:extLst>
              <a:ext uri="{FF2B5EF4-FFF2-40B4-BE49-F238E27FC236}">
                <a16:creationId xmlns:a16="http://schemas.microsoft.com/office/drawing/2014/main" id="{2E4873A2-7849-2CCE-A934-D9C1121E1E9C}"/>
              </a:ext>
            </a:extLst>
          </p:cNvPr>
          <p:cNvSpPr>
            <a:spLocks noGrp="1"/>
          </p:cNvSpPr>
          <p:nvPr>
            <p:ph type="ctrTitle"/>
          </p:nvPr>
        </p:nvSpPr>
        <p:spPr>
          <a:xfrm>
            <a:off x="2455651" y="140022"/>
            <a:ext cx="7280695" cy="1066588"/>
          </a:xfrm>
        </p:spPr>
        <p:txBody>
          <a:bodyPr>
            <a:normAutofit/>
          </a:bodyPr>
          <a:lstStyle/>
          <a:p>
            <a:r>
              <a:rPr lang="es-MX" dirty="0"/>
              <a:t>Desarrollo sustentable</a:t>
            </a:r>
          </a:p>
        </p:txBody>
      </p:sp>
      <p:sp>
        <p:nvSpPr>
          <p:cNvPr id="3" name="Subtítulo 2">
            <a:extLst>
              <a:ext uri="{FF2B5EF4-FFF2-40B4-BE49-F238E27FC236}">
                <a16:creationId xmlns:a16="http://schemas.microsoft.com/office/drawing/2014/main" id="{5A22E459-D741-1D97-417D-22C1D51B4D71}"/>
              </a:ext>
            </a:extLst>
          </p:cNvPr>
          <p:cNvSpPr>
            <a:spLocks noGrp="1"/>
          </p:cNvSpPr>
          <p:nvPr>
            <p:ph type="subTitle" idx="1"/>
          </p:nvPr>
        </p:nvSpPr>
        <p:spPr>
          <a:xfrm>
            <a:off x="1303542" y="2402699"/>
            <a:ext cx="4792458" cy="2646484"/>
          </a:xfrm>
        </p:spPr>
        <p:txBody>
          <a:bodyPr>
            <a:noAutofit/>
          </a:bodyPr>
          <a:lstStyle/>
          <a:p>
            <a:pPr algn="just"/>
            <a:r>
              <a:rPr lang="es-MX" sz="2000" dirty="0" err="1"/>
              <a:t>MyR</a:t>
            </a:r>
            <a:r>
              <a:rPr lang="es-MX" sz="2000" dirty="0"/>
              <a:t> servicios ofrece un cambio innovador en todos nuestros servicios mejorando la calidad de los mismos y también preocupándonos por el medio ambiente, ya que utilizamos grasas y aceites vegetales de alta calidad garantizando nuestros servicios como el mejor de la industria de servicios de mantenimiento. 👍🏼</a:t>
            </a:r>
          </a:p>
        </p:txBody>
      </p:sp>
      <p:sp>
        <p:nvSpPr>
          <p:cNvPr id="7" name="Rectángulo 6">
            <a:extLst>
              <a:ext uri="{FF2B5EF4-FFF2-40B4-BE49-F238E27FC236}">
                <a16:creationId xmlns:a16="http://schemas.microsoft.com/office/drawing/2014/main" id="{9EEBA855-5909-A73C-3A2A-3C9583E8BF88}"/>
              </a:ext>
            </a:extLst>
          </p:cNvPr>
          <p:cNvSpPr/>
          <p:nvPr/>
        </p:nvSpPr>
        <p:spPr>
          <a:xfrm>
            <a:off x="7170344" y="2332139"/>
            <a:ext cx="4692992" cy="2986481"/>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s-MX"/>
          </a:p>
        </p:txBody>
      </p:sp>
      <p:pic>
        <p:nvPicPr>
          <p:cNvPr id="9" name="Imagen 8">
            <a:extLst>
              <a:ext uri="{FF2B5EF4-FFF2-40B4-BE49-F238E27FC236}">
                <a16:creationId xmlns:a16="http://schemas.microsoft.com/office/drawing/2014/main" id="{793B4885-2E6A-957D-40F9-EAB5F66ECF67}"/>
              </a:ext>
            </a:extLst>
          </p:cNvPr>
          <p:cNvPicPr>
            <a:picLocks noChangeAspect="1"/>
          </p:cNvPicPr>
          <p:nvPr/>
        </p:nvPicPr>
        <p:blipFill>
          <a:blip r:embed="rId4"/>
          <a:stretch>
            <a:fillRect/>
          </a:stretch>
        </p:blipFill>
        <p:spPr>
          <a:xfrm>
            <a:off x="7258785" y="2402699"/>
            <a:ext cx="4516110" cy="2847805"/>
          </a:xfrm>
          <a:prstGeom prst="rect">
            <a:avLst/>
          </a:prstGeom>
        </p:spPr>
      </p:pic>
    </p:spTree>
    <p:extLst>
      <p:ext uri="{BB962C8B-B14F-4D97-AF65-F5344CB8AC3E}">
        <p14:creationId xmlns:p14="http://schemas.microsoft.com/office/powerpoint/2010/main" val="1383609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TM04033925[[fn=Gota]]</Template>
  <TotalTime>48803</TotalTime>
  <Words>464</Words>
  <Application>Microsoft Office PowerPoint</Application>
  <PresentationFormat>Widescreen</PresentationFormat>
  <Paragraphs>24</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Tw Cen MT</vt:lpstr>
      <vt:lpstr>Gota</vt:lpstr>
      <vt:lpstr>  MyR servicios y Mantenimiento </vt:lpstr>
      <vt:lpstr>Antecedentes</vt:lpstr>
      <vt:lpstr>PowerPoint Presentation</vt:lpstr>
      <vt:lpstr>PowerPoint Presentation</vt:lpstr>
      <vt:lpstr>PowerPoint Presentation</vt:lpstr>
      <vt:lpstr>PowerPoint Presentation</vt:lpstr>
      <vt:lpstr>PowerPoint Presentation</vt:lpstr>
      <vt:lpstr>Desarrollo sustentable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FODA  MyR servicios y Mantenimiento S.A. de C.V.</dc:title>
  <dc:creator>GABRIEL ALBERTO MEDINA RIVERA</dc:creator>
  <cp:lastModifiedBy>Miriam E Rivera</cp:lastModifiedBy>
  <cp:revision>10</cp:revision>
  <dcterms:created xsi:type="dcterms:W3CDTF">2022-11-16T00:41:36Z</dcterms:created>
  <dcterms:modified xsi:type="dcterms:W3CDTF">2024-09-14T18:04:10Z</dcterms:modified>
</cp:coreProperties>
</file>